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0" r:id="rId2"/>
    <p:sldId id="260" r:id="rId3"/>
    <p:sldId id="265" r:id="rId4"/>
    <p:sldId id="269" r:id="rId5"/>
    <p:sldId id="263" r:id="rId6"/>
    <p:sldId id="257" r:id="rId7"/>
    <p:sldId id="262" r:id="rId8"/>
    <p:sldId id="271" r:id="rId9"/>
    <p:sldId id="258" r:id="rId10"/>
    <p:sldId id="272" r:id="rId11"/>
    <p:sldId id="261" r:id="rId12"/>
    <p:sldId id="273" r:id="rId13"/>
    <p:sldId id="264" r:id="rId14"/>
    <p:sldId id="259" r:id="rId15"/>
    <p:sldId id="266" r:id="rId16"/>
    <p:sldId id="267" r:id="rId17"/>
    <p:sldId id="268" r:id="rId1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2084D9-4E97-451F-94D3-483B070DF5C5}" v="59" dt="2025-01-16T08:50:16.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105" d="100"/>
          <a:sy n="105" d="100"/>
        </p:scale>
        <p:origin x="24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ustomXml" Target="../customXml/item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28"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 Id="rId27" Type="http://schemas.openxmlformats.org/officeDocument/2006/relationships/customXml" Target="../customXml/item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ssandro Mannini" userId="d9a0ca871bd8e2bd" providerId="LiveId" clId="{D82084D9-4E97-451F-94D3-483B070DF5C5}"/>
    <pc:docChg chg="undo custSel addSld delSld modSld sldOrd">
      <pc:chgData name="Alessandro Mannini" userId="d9a0ca871bd8e2bd" providerId="LiveId" clId="{D82084D9-4E97-451F-94D3-483B070DF5C5}" dt="2025-01-16T13:25:40.240" v="2208" actId="47"/>
      <pc:docMkLst>
        <pc:docMk/>
      </pc:docMkLst>
      <pc:sldChg chg="delSp del mod">
        <pc:chgData name="Alessandro Mannini" userId="d9a0ca871bd8e2bd" providerId="LiveId" clId="{D82084D9-4E97-451F-94D3-483B070DF5C5}" dt="2025-01-13T09:40:50.807" v="1621" actId="47"/>
        <pc:sldMkLst>
          <pc:docMk/>
          <pc:sldMk cId="1317892363" sldId="256"/>
        </pc:sldMkLst>
      </pc:sldChg>
      <pc:sldChg chg="addSp delSp modSp mod">
        <pc:chgData name="Alessandro Mannini" userId="d9a0ca871bd8e2bd" providerId="LiveId" clId="{D82084D9-4E97-451F-94D3-483B070DF5C5}" dt="2025-01-16T07:58:22.049" v="2013" actId="14100"/>
        <pc:sldMkLst>
          <pc:docMk/>
          <pc:sldMk cId="4203853747" sldId="257"/>
        </pc:sldMkLst>
        <pc:spChg chg="mod">
          <ac:chgData name="Alessandro Mannini" userId="d9a0ca871bd8e2bd" providerId="LiveId" clId="{D82084D9-4E97-451F-94D3-483B070DF5C5}" dt="2025-01-13T09:35:40.273" v="1570" actId="207"/>
          <ac:spMkLst>
            <pc:docMk/>
            <pc:sldMk cId="4203853747" sldId="257"/>
            <ac:spMk id="5" creationId="{EE014792-CF10-D891-5BEC-9B8E44176800}"/>
          </ac:spMkLst>
        </pc:spChg>
        <pc:picChg chg="add del mod">
          <ac:chgData name="Alessandro Mannini" userId="d9a0ca871bd8e2bd" providerId="LiveId" clId="{D82084D9-4E97-451F-94D3-483B070DF5C5}" dt="2025-01-16T07:58:10.204" v="2008" actId="478"/>
          <ac:picMkLst>
            <pc:docMk/>
            <pc:sldMk cId="4203853747" sldId="257"/>
            <ac:picMk id="3" creationId="{450BD157-BADE-E867-6198-8061AB1E48FD}"/>
          </ac:picMkLst>
        </pc:picChg>
        <pc:picChg chg="add mod">
          <ac:chgData name="Alessandro Mannini" userId="d9a0ca871bd8e2bd" providerId="LiveId" clId="{D82084D9-4E97-451F-94D3-483B070DF5C5}" dt="2025-01-16T07:58:22.049" v="2013" actId="14100"/>
          <ac:picMkLst>
            <pc:docMk/>
            <pc:sldMk cId="4203853747" sldId="257"/>
            <ac:picMk id="4" creationId="{9A06669E-0CDC-4A47-D48E-9CFC2224DCEC}"/>
          </ac:picMkLst>
        </pc:picChg>
      </pc:sldChg>
      <pc:sldChg chg="addSp delSp modSp mod">
        <pc:chgData name="Alessandro Mannini" userId="d9a0ca871bd8e2bd" providerId="LiveId" clId="{D82084D9-4E97-451F-94D3-483B070DF5C5}" dt="2025-01-13T08:26:02.850" v="183" actId="14100"/>
        <pc:sldMkLst>
          <pc:docMk/>
          <pc:sldMk cId="3323121693" sldId="258"/>
        </pc:sldMkLst>
        <pc:graphicFrameChg chg="add mod">
          <ac:chgData name="Alessandro Mannini" userId="d9a0ca871bd8e2bd" providerId="LiveId" clId="{D82084D9-4E97-451F-94D3-483B070DF5C5}" dt="2025-01-13T08:26:02.850" v="183" actId="14100"/>
          <ac:graphicFrameMkLst>
            <pc:docMk/>
            <pc:sldMk cId="3323121693" sldId="258"/>
            <ac:graphicFrameMk id="5" creationId="{966FD03A-0702-1423-3E5E-92197868414A}"/>
          </ac:graphicFrameMkLst>
        </pc:graphicFrameChg>
      </pc:sldChg>
      <pc:sldChg chg="addSp delSp modSp mod ord">
        <pc:chgData name="Alessandro Mannini" userId="d9a0ca871bd8e2bd" providerId="LiveId" clId="{D82084D9-4E97-451F-94D3-483B070DF5C5}" dt="2025-01-13T11:02:21.865" v="1996" actId="1076"/>
        <pc:sldMkLst>
          <pc:docMk/>
          <pc:sldMk cId="2888488197" sldId="259"/>
        </pc:sldMkLst>
        <pc:spChg chg="add mod">
          <ac:chgData name="Alessandro Mannini" userId="d9a0ca871bd8e2bd" providerId="LiveId" clId="{D82084D9-4E97-451F-94D3-483B070DF5C5}" dt="2025-01-13T10:59:43.016" v="1976" actId="20577"/>
          <ac:spMkLst>
            <pc:docMk/>
            <pc:sldMk cId="2888488197" sldId="259"/>
            <ac:spMk id="3" creationId="{D37A5B75-423E-A6B8-BCC2-F32B25C04F87}"/>
          </ac:spMkLst>
        </pc:spChg>
        <pc:spChg chg="add mod">
          <ac:chgData name="Alessandro Mannini" userId="d9a0ca871bd8e2bd" providerId="LiveId" clId="{D82084D9-4E97-451F-94D3-483B070DF5C5}" dt="2025-01-13T11:01:21.178" v="1991" actId="14100"/>
          <ac:spMkLst>
            <pc:docMk/>
            <pc:sldMk cId="2888488197" sldId="259"/>
            <ac:spMk id="4" creationId="{3E6F2739-4FEE-0C26-36A6-23F4838A531D}"/>
          </ac:spMkLst>
        </pc:spChg>
        <pc:spChg chg="add mod">
          <ac:chgData name="Alessandro Mannini" userId="d9a0ca871bd8e2bd" providerId="LiveId" clId="{D82084D9-4E97-451F-94D3-483B070DF5C5}" dt="2025-01-13T10:59:59.401" v="1982" actId="20577"/>
          <ac:spMkLst>
            <pc:docMk/>
            <pc:sldMk cId="2888488197" sldId="259"/>
            <ac:spMk id="8" creationId="{8216F1F3-A3EE-3813-2F2B-FFDCC2E0C5FE}"/>
          </ac:spMkLst>
        </pc:spChg>
        <pc:spChg chg="add mod">
          <ac:chgData name="Alessandro Mannini" userId="d9a0ca871bd8e2bd" providerId="LiveId" clId="{D82084D9-4E97-451F-94D3-483B070DF5C5}" dt="2025-01-13T11:00:58.826" v="1986" actId="20577"/>
          <ac:spMkLst>
            <pc:docMk/>
            <pc:sldMk cId="2888488197" sldId="259"/>
            <ac:spMk id="10" creationId="{F9837584-4501-4743-19A5-7B68B2DD6EC2}"/>
          </ac:spMkLst>
        </pc:spChg>
        <pc:picChg chg="add mod">
          <ac:chgData name="Alessandro Mannini" userId="d9a0ca871bd8e2bd" providerId="LiveId" clId="{D82084D9-4E97-451F-94D3-483B070DF5C5}" dt="2025-01-13T10:59:46.401" v="1977" actId="1076"/>
          <ac:picMkLst>
            <pc:docMk/>
            <pc:sldMk cId="2888488197" sldId="259"/>
            <ac:picMk id="6" creationId="{C8A92A21-B826-7335-FC02-E29501EAB09B}"/>
          </ac:picMkLst>
        </pc:picChg>
        <pc:picChg chg="add mod">
          <ac:chgData name="Alessandro Mannini" userId="d9a0ca871bd8e2bd" providerId="LiveId" clId="{D82084D9-4E97-451F-94D3-483B070DF5C5}" dt="2025-01-13T11:02:21.865" v="1996" actId="1076"/>
          <ac:picMkLst>
            <pc:docMk/>
            <pc:sldMk cId="2888488197" sldId="259"/>
            <ac:picMk id="12" creationId="{227D5B60-1E09-1043-AB2F-B21700DBE42A}"/>
          </ac:picMkLst>
        </pc:picChg>
      </pc:sldChg>
      <pc:sldChg chg="addSp delSp modSp mod ord">
        <pc:chgData name="Alessandro Mannini" userId="d9a0ca871bd8e2bd" providerId="LiveId" clId="{D82084D9-4E97-451F-94D3-483B070DF5C5}" dt="2025-01-13T09:24:58.445" v="1415" actId="113"/>
        <pc:sldMkLst>
          <pc:docMk/>
          <pc:sldMk cId="664731977" sldId="260"/>
        </pc:sldMkLst>
        <pc:spChg chg="add mod">
          <ac:chgData name="Alessandro Mannini" userId="d9a0ca871bd8e2bd" providerId="LiveId" clId="{D82084D9-4E97-451F-94D3-483B070DF5C5}" dt="2025-01-13T09:19:32.865" v="1338" actId="1076"/>
          <ac:spMkLst>
            <pc:docMk/>
            <pc:sldMk cId="664731977" sldId="260"/>
            <ac:spMk id="19" creationId="{60D52633-FF6B-DE74-09A9-323404970CDC}"/>
          </ac:spMkLst>
        </pc:spChg>
        <pc:spChg chg="add mod">
          <ac:chgData name="Alessandro Mannini" userId="d9a0ca871bd8e2bd" providerId="LiveId" clId="{D82084D9-4E97-451F-94D3-483B070DF5C5}" dt="2025-01-13T09:21:05.841" v="1350" actId="1076"/>
          <ac:spMkLst>
            <pc:docMk/>
            <pc:sldMk cId="664731977" sldId="260"/>
            <ac:spMk id="25" creationId="{D8459F7B-44BE-5A59-1EA6-E575D4036D22}"/>
          </ac:spMkLst>
        </pc:spChg>
        <pc:spChg chg="add mod">
          <ac:chgData name="Alessandro Mannini" userId="d9a0ca871bd8e2bd" providerId="LiveId" clId="{D82084D9-4E97-451F-94D3-483B070DF5C5}" dt="2025-01-13T09:21:27.470" v="1354" actId="1076"/>
          <ac:spMkLst>
            <pc:docMk/>
            <pc:sldMk cId="664731977" sldId="260"/>
            <ac:spMk id="27" creationId="{9791AC44-98B2-8B4E-E38A-AD37F54B786C}"/>
          </ac:spMkLst>
        </pc:spChg>
        <pc:spChg chg="add mod">
          <ac:chgData name="Alessandro Mannini" userId="d9a0ca871bd8e2bd" providerId="LiveId" clId="{D82084D9-4E97-451F-94D3-483B070DF5C5}" dt="2025-01-13T09:22:20.422" v="1357" actId="14100"/>
          <ac:spMkLst>
            <pc:docMk/>
            <pc:sldMk cId="664731977" sldId="260"/>
            <ac:spMk id="29" creationId="{34E54C16-B90A-EC53-2F93-120814D0F42B}"/>
          </ac:spMkLst>
        </pc:spChg>
        <pc:spChg chg="add mod">
          <ac:chgData name="Alessandro Mannini" userId="d9a0ca871bd8e2bd" providerId="LiveId" clId="{D82084D9-4E97-451F-94D3-483B070DF5C5}" dt="2025-01-13T09:23:47.129" v="1375" actId="1076"/>
          <ac:spMkLst>
            <pc:docMk/>
            <pc:sldMk cId="664731977" sldId="260"/>
            <ac:spMk id="35" creationId="{AEF37DC7-05C1-3AC6-0772-9686783CFA97}"/>
          </ac:spMkLst>
        </pc:spChg>
        <pc:spChg chg="add mod">
          <ac:chgData name="Alessandro Mannini" userId="d9a0ca871bd8e2bd" providerId="LiveId" clId="{D82084D9-4E97-451F-94D3-483B070DF5C5}" dt="2025-01-13T09:24:58.445" v="1415" actId="113"/>
          <ac:spMkLst>
            <pc:docMk/>
            <pc:sldMk cId="664731977" sldId="260"/>
            <ac:spMk id="36" creationId="{6BF1A67A-4444-5265-E185-7C35DE7D900D}"/>
          </ac:spMkLst>
        </pc:spChg>
        <pc:picChg chg="add mod">
          <ac:chgData name="Alessandro Mannini" userId="d9a0ca871bd8e2bd" providerId="LiveId" clId="{D82084D9-4E97-451F-94D3-483B070DF5C5}" dt="2025-01-13T09:19:47.183" v="1343" actId="1076"/>
          <ac:picMkLst>
            <pc:docMk/>
            <pc:sldMk cId="664731977" sldId="260"/>
            <ac:picMk id="17" creationId="{C777FB7E-2D6E-D5BF-CB15-B3DF3381915D}"/>
          </ac:picMkLst>
        </pc:picChg>
        <pc:picChg chg="add mod">
          <ac:chgData name="Alessandro Mannini" userId="d9a0ca871bd8e2bd" providerId="LiveId" clId="{D82084D9-4E97-451F-94D3-483B070DF5C5}" dt="2025-01-13T09:23:23.965" v="1367" actId="1076"/>
          <ac:picMkLst>
            <pc:docMk/>
            <pc:sldMk cId="664731977" sldId="260"/>
            <ac:picMk id="21" creationId="{155D03C6-E3C4-26FB-A87B-F4D4C77396B2}"/>
          </ac:picMkLst>
        </pc:picChg>
        <pc:picChg chg="add mod">
          <ac:chgData name="Alessandro Mannini" userId="d9a0ca871bd8e2bd" providerId="LiveId" clId="{D82084D9-4E97-451F-94D3-483B070DF5C5}" dt="2025-01-13T09:23:22.743" v="1366" actId="1076"/>
          <ac:picMkLst>
            <pc:docMk/>
            <pc:sldMk cId="664731977" sldId="260"/>
            <ac:picMk id="23" creationId="{E26CFC2A-4B4E-C4F4-8C26-4BC77E871E3E}"/>
          </ac:picMkLst>
        </pc:picChg>
        <pc:picChg chg="add mod">
          <ac:chgData name="Alessandro Mannini" userId="d9a0ca871bd8e2bd" providerId="LiveId" clId="{D82084D9-4E97-451F-94D3-483B070DF5C5}" dt="2025-01-13T09:23:31.521" v="1371" actId="1076"/>
          <ac:picMkLst>
            <pc:docMk/>
            <pc:sldMk cId="664731977" sldId="260"/>
            <ac:picMk id="33" creationId="{64595C66-947C-8AE0-E0C1-E5D390C2E69C}"/>
          </ac:picMkLst>
        </pc:picChg>
        <pc:picChg chg="add mod">
          <ac:chgData name="Alessandro Mannini" userId="d9a0ca871bd8e2bd" providerId="LiveId" clId="{D82084D9-4E97-451F-94D3-483B070DF5C5}" dt="2025-01-13T09:24:17.614" v="1379" actId="1076"/>
          <ac:picMkLst>
            <pc:docMk/>
            <pc:sldMk cId="664731977" sldId="260"/>
            <ac:picMk id="1028" creationId="{5B6BFA1D-D3A4-4FD5-857F-620449E89F66}"/>
          </ac:picMkLst>
        </pc:picChg>
      </pc:sldChg>
      <pc:sldChg chg="addSp delSp modSp mod">
        <pc:chgData name="Alessandro Mannini" userId="d9a0ca871bd8e2bd" providerId="LiveId" clId="{D82084D9-4E97-451F-94D3-483B070DF5C5}" dt="2025-01-16T13:25:33.348" v="2207" actId="14100"/>
        <pc:sldMkLst>
          <pc:docMk/>
          <pc:sldMk cId="3479455955" sldId="261"/>
        </pc:sldMkLst>
        <pc:spChg chg="add mod">
          <ac:chgData name="Alessandro Mannini" userId="d9a0ca871bd8e2bd" providerId="LiveId" clId="{D82084D9-4E97-451F-94D3-483B070DF5C5}" dt="2025-01-16T13:25:33.348" v="2207" actId="14100"/>
          <ac:spMkLst>
            <pc:docMk/>
            <pc:sldMk cId="3479455955" sldId="261"/>
            <ac:spMk id="3" creationId="{CEF5B579-C935-BBC7-E93A-6EF56C4E5555}"/>
          </ac:spMkLst>
        </pc:spChg>
        <pc:spChg chg="add mod">
          <ac:chgData name="Alessandro Mannini" userId="d9a0ca871bd8e2bd" providerId="LiveId" clId="{D82084D9-4E97-451F-94D3-483B070DF5C5}" dt="2025-01-13T08:37:59.744" v="339" actId="1076"/>
          <ac:spMkLst>
            <pc:docMk/>
            <pc:sldMk cId="3479455955" sldId="261"/>
            <ac:spMk id="4" creationId="{1C245ED1-0F67-BF36-533F-83B1C4DA1355}"/>
          </ac:spMkLst>
        </pc:spChg>
        <pc:spChg chg="add mod">
          <ac:chgData name="Alessandro Mannini" userId="d9a0ca871bd8e2bd" providerId="LiveId" clId="{D82084D9-4E97-451F-94D3-483B070DF5C5}" dt="2025-01-13T08:42:52.772" v="500" actId="20577"/>
          <ac:spMkLst>
            <pc:docMk/>
            <pc:sldMk cId="3479455955" sldId="261"/>
            <ac:spMk id="5" creationId="{41BCEB00-DEBE-FDB3-EE63-67BF3918C250}"/>
          </ac:spMkLst>
        </pc:spChg>
        <pc:spChg chg="add mod">
          <ac:chgData name="Alessandro Mannini" userId="d9a0ca871bd8e2bd" providerId="LiveId" clId="{D82084D9-4E97-451F-94D3-483B070DF5C5}" dt="2025-01-13T08:44:23.530" v="591" actId="20577"/>
          <ac:spMkLst>
            <pc:docMk/>
            <pc:sldMk cId="3479455955" sldId="261"/>
            <ac:spMk id="6" creationId="{58AF5900-6045-E97D-57E5-ABB599D94D8A}"/>
          </ac:spMkLst>
        </pc:spChg>
        <pc:spChg chg="add mod">
          <ac:chgData name="Alessandro Mannini" userId="d9a0ca871bd8e2bd" providerId="LiveId" clId="{D82084D9-4E97-451F-94D3-483B070DF5C5}" dt="2025-01-13T08:53:06.593" v="1135" actId="14100"/>
          <ac:spMkLst>
            <pc:docMk/>
            <pc:sldMk cId="3479455955" sldId="261"/>
            <ac:spMk id="13" creationId="{E8DC14CB-C6C9-EE52-7523-52BEE080A89F}"/>
          </ac:spMkLst>
        </pc:spChg>
        <pc:picChg chg="add mod">
          <ac:chgData name="Alessandro Mannini" userId="d9a0ca871bd8e2bd" providerId="LiveId" clId="{D82084D9-4E97-451F-94D3-483B070DF5C5}" dt="2025-01-13T08:42:34.058" v="491" actId="1076"/>
          <ac:picMkLst>
            <pc:docMk/>
            <pc:sldMk cId="3479455955" sldId="261"/>
            <ac:picMk id="8" creationId="{FED71F98-F62D-7B38-7BD4-3F2A6CE6E040}"/>
          </ac:picMkLst>
        </pc:picChg>
        <pc:picChg chg="add mod">
          <ac:chgData name="Alessandro Mannini" userId="d9a0ca871bd8e2bd" providerId="LiveId" clId="{D82084D9-4E97-451F-94D3-483B070DF5C5}" dt="2025-01-13T08:44:51.739" v="595" actId="1076"/>
          <ac:picMkLst>
            <pc:docMk/>
            <pc:sldMk cId="3479455955" sldId="261"/>
            <ac:picMk id="12" creationId="{83B3C380-BC1F-E6C4-36EA-0EF8C5B755FE}"/>
          </ac:picMkLst>
        </pc:picChg>
      </pc:sldChg>
      <pc:sldChg chg="addSp delSp modSp add mod ord">
        <pc:chgData name="Alessandro Mannini" userId="d9a0ca871bd8e2bd" providerId="LiveId" clId="{D82084D9-4E97-451F-94D3-483B070DF5C5}" dt="2025-01-16T08:08:20.897" v="2020" actId="14100"/>
        <pc:sldMkLst>
          <pc:docMk/>
          <pc:sldMk cId="3911894310" sldId="262"/>
        </pc:sldMkLst>
        <pc:spChg chg="mod">
          <ac:chgData name="Alessandro Mannini" userId="d9a0ca871bd8e2bd" providerId="LiveId" clId="{D82084D9-4E97-451F-94D3-483B070DF5C5}" dt="2025-01-13T09:35:47.574" v="1571" actId="207"/>
          <ac:spMkLst>
            <pc:docMk/>
            <pc:sldMk cId="3911894310" sldId="262"/>
            <ac:spMk id="5" creationId="{8FD7AF9F-E8A3-D8F7-C997-446DB16DE3E0}"/>
          </ac:spMkLst>
        </pc:spChg>
        <pc:picChg chg="add del mod">
          <ac:chgData name="Alessandro Mannini" userId="d9a0ca871bd8e2bd" providerId="LiveId" clId="{D82084D9-4E97-451F-94D3-483B070DF5C5}" dt="2025-01-16T08:08:11.580" v="2017" actId="478"/>
          <ac:picMkLst>
            <pc:docMk/>
            <pc:sldMk cId="3911894310" sldId="262"/>
            <ac:picMk id="3" creationId="{07757116-1EAF-D705-FF08-BA779A984A33}"/>
          </ac:picMkLst>
        </pc:picChg>
        <pc:picChg chg="add mod">
          <ac:chgData name="Alessandro Mannini" userId="d9a0ca871bd8e2bd" providerId="LiveId" clId="{D82084D9-4E97-451F-94D3-483B070DF5C5}" dt="2025-01-16T08:08:20.897" v="2020" actId="14100"/>
          <ac:picMkLst>
            <pc:docMk/>
            <pc:sldMk cId="3911894310" sldId="262"/>
            <ac:picMk id="4" creationId="{04AE3CEB-0D79-7BE9-2CF5-241FB23BF8AE}"/>
          </ac:picMkLst>
        </pc:picChg>
      </pc:sldChg>
      <pc:sldChg chg="addSp delSp modSp add mod ord">
        <pc:chgData name="Alessandro Mannini" userId="d9a0ca871bd8e2bd" providerId="LiveId" clId="{D82084D9-4E97-451F-94D3-483B070DF5C5}" dt="2025-01-16T07:50:47.549" v="2007" actId="22"/>
        <pc:sldMkLst>
          <pc:docMk/>
          <pc:sldMk cId="2684393783" sldId="263"/>
        </pc:sldMkLst>
        <pc:spChg chg="add del mod">
          <ac:chgData name="Alessandro Mannini" userId="d9a0ca871bd8e2bd" providerId="LiveId" clId="{D82084D9-4E97-451F-94D3-483B070DF5C5}" dt="2025-01-13T09:35:28.703" v="1569" actId="207"/>
          <ac:spMkLst>
            <pc:docMk/>
            <pc:sldMk cId="2684393783" sldId="263"/>
            <ac:spMk id="5" creationId="{7F8E6D8F-4870-ACE4-FC29-AF1431D7E0F2}"/>
          </ac:spMkLst>
        </pc:spChg>
        <pc:spChg chg="add mod">
          <ac:chgData name="Alessandro Mannini" userId="d9a0ca871bd8e2bd" providerId="LiveId" clId="{D82084D9-4E97-451F-94D3-483B070DF5C5}" dt="2025-01-13T08:31:59.332" v="308"/>
          <ac:spMkLst>
            <pc:docMk/>
            <pc:sldMk cId="2684393783" sldId="263"/>
            <ac:spMk id="10" creationId="{723A87A8-EBC7-2D2F-AE55-F89459236713}"/>
          </ac:spMkLst>
        </pc:spChg>
        <pc:picChg chg="add del">
          <ac:chgData name="Alessandro Mannini" userId="d9a0ca871bd8e2bd" providerId="LiveId" clId="{D82084D9-4E97-451F-94D3-483B070DF5C5}" dt="2025-01-16T07:49:44.851" v="2004" actId="478"/>
          <ac:picMkLst>
            <pc:docMk/>
            <pc:sldMk cId="2684393783" sldId="263"/>
            <ac:picMk id="3" creationId="{1F6C55B8-D40B-E79E-2218-2CD40E32D772}"/>
          </ac:picMkLst>
        </pc:picChg>
        <pc:picChg chg="add del">
          <ac:chgData name="Alessandro Mannini" userId="d9a0ca871bd8e2bd" providerId="LiveId" clId="{D82084D9-4E97-451F-94D3-483B070DF5C5}" dt="2025-01-16T07:50:46.241" v="2006" actId="478"/>
          <ac:picMkLst>
            <pc:docMk/>
            <pc:sldMk cId="2684393783" sldId="263"/>
            <ac:picMk id="6" creationId="{DDE7A068-0F58-0CFF-617B-2EAC83229782}"/>
          </ac:picMkLst>
        </pc:picChg>
        <pc:picChg chg="add del mod">
          <ac:chgData name="Alessandro Mannini" userId="d9a0ca871bd8e2bd" providerId="LiveId" clId="{D82084D9-4E97-451F-94D3-483B070DF5C5}" dt="2025-01-16T07:48:47.493" v="2002" actId="478"/>
          <ac:picMkLst>
            <pc:docMk/>
            <pc:sldMk cId="2684393783" sldId="263"/>
            <ac:picMk id="8" creationId="{5469AB18-3629-CF48-B3D7-772071C1DF1D}"/>
          </ac:picMkLst>
        </pc:picChg>
        <pc:picChg chg="add">
          <ac:chgData name="Alessandro Mannini" userId="d9a0ca871bd8e2bd" providerId="LiveId" clId="{D82084D9-4E97-451F-94D3-483B070DF5C5}" dt="2025-01-16T07:50:47.549" v="2007" actId="22"/>
          <ac:picMkLst>
            <pc:docMk/>
            <pc:sldMk cId="2684393783" sldId="263"/>
            <ac:picMk id="9" creationId="{8F6E2C43-6754-88A8-8115-3C0C49AE2C55}"/>
          </ac:picMkLst>
        </pc:picChg>
      </pc:sldChg>
      <pc:sldChg chg="addSp modSp add mod modAnim">
        <pc:chgData name="Alessandro Mannini" userId="d9a0ca871bd8e2bd" providerId="LiveId" clId="{D82084D9-4E97-451F-94D3-483B070DF5C5}" dt="2025-01-13T08:59:44.330" v="1195" actId="1076"/>
        <pc:sldMkLst>
          <pc:docMk/>
          <pc:sldMk cId="845770925" sldId="264"/>
        </pc:sldMkLst>
        <pc:spChg chg="add mod">
          <ac:chgData name="Alessandro Mannini" userId="d9a0ca871bd8e2bd" providerId="LiveId" clId="{D82084D9-4E97-451F-94D3-483B070DF5C5}" dt="2025-01-13T08:56:21.080" v="1190" actId="1076"/>
          <ac:spMkLst>
            <pc:docMk/>
            <pc:sldMk cId="845770925" sldId="264"/>
            <ac:spMk id="3" creationId="{BACC882A-A88A-8904-128F-06B08DF28A2B}"/>
          </ac:spMkLst>
        </pc:spChg>
        <pc:spChg chg="add mod">
          <ac:chgData name="Alessandro Mannini" userId="d9a0ca871bd8e2bd" providerId="LiveId" clId="{D82084D9-4E97-451F-94D3-483B070DF5C5}" dt="2025-01-13T08:56:18.586" v="1189" actId="14100"/>
          <ac:spMkLst>
            <pc:docMk/>
            <pc:sldMk cId="845770925" sldId="264"/>
            <ac:spMk id="4" creationId="{B5E8C0D2-F53B-06AC-70FD-C4A3106912CF}"/>
          </ac:spMkLst>
        </pc:spChg>
        <pc:graphicFrameChg chg="add mod">
          <ac:chgData name="Alessandro Mannini" userId="d9a0ca871bd8e2bd" providerId="LiveId" clId="{D82084D9-4E97-451F-94D3-483B070DF5C5}" dt="2025-01-13T08:59:44.330" v="1195" actId="1076"/>
          <ac:graphicFrameMkLst>
            <pc:docMk/>
            <pc:sldMk cId="845770925" sldId="264"/>
            <ac:graphicFrameMk id="6" creationId="{497436E5-7F34-6E29-975E-2F2DEC1376D8}"/>
          </ac:graphicFrameMkLst>
        </pc:graphicFrameChg>
        <pc:picChg chg="add mod">
          <ac:chgData name="Alessandro Mannini" userId="d9a0ca871bd8e2bd" providerId="LiveId" clId="{D82084D9-4E97-451F-94D3-483B070DF5C5}" dt="2025-01-13T08:59:23.886" v="1192" actId="1076"/>
          <ac:picMkLst>
            <pc:docMk/>
            <pc:sldMk cId="845770925" sldId="264"/>
            <ac:picMk id="5" creationId="{EEA82BEB-E2C9-EDC8-DCD4-09F8D2A680AE}"/>
          </ac:picMkLst>
        </pc:picChg>
      </pc:sldChg>
      <pc:sldChg chg="add del">
        <pc:chgData name="Alessandro Mannini" userId="d9a0ca871bd8e2bd" providerId="LiveId" clId="{D82084D9-4E97-451F-94D3-483B070DF5C5}" dt="2025-01-13T08:53:13.275" v="1136" actId="47"/>
        <pc:sldMkLst>
          <pc:docMk/>
          <pc:sldMk cId="723391417" sldId="265"/>
        </pc:sldMkLst>
      </pc:sldChg>
      <pc:sldChg chg="addSp delSp modSp new mod ord">
        <pc:chgData name="Alessandro Mannini" userId="d9a0ca871bd8e2bd" providerId="LiveId" clId="{D82084D9-4E97-451F-94D3-483B070DF5C5}" dt="2025-01-13T09:35:15.207" v="1568" actId="1076"/>
        <pc:sldMkLst>
          <pc:docMk/>
          <pc:sldMk cId="2533824677" sldId="265"/>
        </pc:sldMkLst>
        <pc:spChg chg="add mod">
          <ac:chgData name="Alessandro Mannini" userId="d9a0ca871bd8e2bd" providerId="LiveId" clId="{D82084D9-4E97-451F-94D3-483B070DF5C5}" dt="2025-01-13T09:28:49.522" v="1425" actId="20577"/>
          <ac:spMkLst>
            <pc:docMk/>
            <pc:sldMk cId="2533824677" sldId="265"/>
            <ac:spMk id="5" creationId="{A2BF9595-25EC-9F33-25A4-3067CD0BAFF7}"/>
          </ac:spMkLst>
        </pc:spChg>
        <pc:spChg chg="add mod">
          <ac:chgData name="Alessandro Mannini" userId="d9a0ca871bd8e2bd" providerId="LiveId" clId="{D82084D9-4E97-451F-94D3-483B070DF5C5}" dt="2025-01-13T09:35:15.207" v="1568" actId="1076"/>
          <ac:spMkLst>
            <pc:docMk/>
            <pc:sldMk cId="2533824677" sldId="265"/>
            <ac:spMk id="11" creationId="{9FC24D65-1F7E-0C15-5718-52631E6A8A60}"/>
          </ac:spMkLst>
        </pc:spChg>
        <pc:picChg chg="add mod">
          <ac:chgData name="Alessandro Mannini" userId="d9a0ca871bd8e2bd" providerId="LiveId" clId="{D82084D9-4E97-451F-94D3-483B070DF5C5}" dt="2025-01-13T09:32:13.607" v="1427" actId="1076"/>
          <ac:picMkLst>
            <pc:docMk/>
            <pc:sldMk cId="2533824677" sldId="265"/>
            <ac:picMk id="7" creationId="{41ECF2B4-BFB7-44EC-AA43-8D29F9C2FA7B}"/>
          </ac:picMkLst>
        </pc:picChg>
        <pc:picChg chg="add mod">
          <ac:chgData name="Alessandro Mannini" userId="d9a0ca871bd8e2bd" providerId="LiveId" clId="{D82084D9-4E97-451F-94D3-483B070DF5C5}" dt="2025-01-13T09:35:05.318" v="1566" actId="1076"/>
          <ac:picMkLst>
            <pc:docMk/>
            <pc:sldMk cId="2533824677" sldId="265"/>
            <ac:picMk id="9" creationId="{46D0CD06-04BF-46BE-992E-BB6C1F339BA2}"/>
          </ac:picMkLst>
        </pc:picChg>
      </pc:sldChg>
      <pc:sldChg chg="addSp modSp add mod">
        <pc:chgData name="Alessandro Mannini" userId="d9a0ca871bd8e2bd" providerId="LiveId" clId="{D82084D9-4E97-451F-94D3-483B070DF5C5}" dt="2025-01-13T10:50:10.974" v="1754" actId="1076"/>
        <pc:sldMkLst>
          <pc:docMk/>
          <pc:sldMk cId="884476717" sldId="266"/>
        </pc:sldMkLst>
        <pc:spChg chg="add mod">
          <ac:chgData name="Alessandro Mannini" userId="d9a0ca871bd8e2bd" providerId="LiveId" clId="{D82084D9-4E97-451F-94D3-483B070DF5C5}" dt="2025-01-13T10:47:54.648" v="1744" actId="1076"/>
          <ac:spMkLst>
            <pc:docMk/>
            <pc:sldMk cId="884476717" sldId="266"/>
            <ac:spMk id="2" creationId="{6C2D3C3B-18AE-C6A0-08AA-79D09AEDCC17}"/>
          </ac:spMkLst>
        </pc:spChg>
        <pc:spChg chg="add mod">
          <ac:chgData name="Alessandro Mannini" userId="d9a0ca871bd8e2bd" providerId="LiveId" clId="{D82084D9-4E97-451F-94D3-483B070DF5C5}" dt="2025-01-13T10:46:13.001" v="1730" actId="14100"/>
          <ac:spMkLst>
            <pc:docMk/>
            <pc:sldMk cId="884476717" sldId="266"/>
            <ac:spMk id="4" creationId="{27036099-0EFB-8C1C-D8F3-5A75CBC48C73}"/>
          </ac:spMkLst>
        </pc:spChg>
        <pc:spChg chg="add mod">
          <ac:chgData name="Alessandro Mannini" userId="d9a0ca871bd8e2bd" providerId="LiveId" clId="{D82084D9-4E97-451F-94D3-483B070DF5C5}" dt="2025-01-13T10:47:39.686" v="1740" actId="20577"/>
          <ac:spMkLst>
            <pc:docMk/>
            <pc:sldMk cId="884476717" sldId="266"/>
            <ac:spMk id="8" creationId="{077F0D09-8C78-E864-C441-03D59467A3E4}"/>
          </ac:spMkLst>
        </pc:spChg>
        <pc:picChg chg="add mod">
          <ac:chgData name="Alessandro Mannini" userId="d9a0ca871bd8e2bd" providerId="LiveId" clId="{D82084D9-4E97-451F-94D3-483B070DF5C5}" dt="2025-01-13T10:50:04.698" v="1752" actId="1076"/>
          <ac:picMkLst>
            <pc:docMk/>
            <pc:sldMk cId="884476717" sldId="266"/>
            <ac:picMk id="6" creationId="{A1756623-CA7B-0155-6A10-16DCC3B8D5E1}"/>
          </ac:picMkLst>
        </pc:picChg>
        <pc:picChg chg="add mod">
          <ac:chgData name="Alessandro Mannini" userId="d9a0ca871bd8e2bd" providerId="LiveId" clId="{D82084D9-4E97-451F-94D3-483B070DF5C5}" dt="2025-01-13T10:49:38.759" v="1748" actId="1076"/>
          <ac:picMkLst>
            <pc:docMk/>
            <pc:sldMk cId="884476717" sldId="266"/>
            <ac:picMk id="10" creationId="{D6275282-A268-421A-5318-526E0EBD46AD}"/>
          </ac:picMkLst>
        </pc:picChg>
        <pc:picChg chg="add mod">
          <ac:chgData name="Alessandro Mannini" userId="d9a0ca871bd8e2bd" providerId="LiveId" clId="{D82084D9-4E97-451F-94D3-483B070DF5C5}" dt="2025-01-13T10:50:10.974" v="1754" actId="1076"/>
          <ac:picMkLst>
            <pc:docMk/>
            <pc:sldMk cId="884476717" sldId="266"/>
            <ac:picMk id="12" creationId="{7B155026-74DB-8298-E874-FA073363B37E}"/>
          </ac:picMkLst>
        </pc:picChg>
      </pc:sldChg>
      <pc:sldChg chg="new del">
        <pc:chgData name="Alessandro Mannini" userId="d9a0ca871bd8e2bd" providerId="LiveId" clId="{D82084D9-4E97-451F-94D3-483B070DF5C5}" dt="2025-01-13T09:00:23.675" v="1200" actId="47"/>
        <pc:sldMkLst>
          <pc:docMk/>
          <pc:sldMk cId="3029017372" sldId="266"/>
        </pc:sldMkLst>
      </pc:sldChg>
      <pc:sldChg chg="addSp delSp modSp add mod">
        <pc:chgData name="Alessandro Mannini" userId="d9a0ca871bd8e2bd" providerId="LiveId" clId="{D82084D9-4E97-451F-94D3-483B070DF5C5}" dt="2025-01-13T10:56:56.565" v="1958" actId="1076"/>
        <pc:sldMkLst>
          <pc:docMk/>
          <pc:sldMk cId="166874570" sldId="267"/>
        </pc:sldMkLst>
        <pc:spChg chg="add del mod">
          <ac:chgData name="Alessandro Mannini" userId="d9a0ca871bd8e2bd" providerId="LiveId" clId="{D82084D9-4E97-451F-94D3-483B070DF5C5}" dt="2025-01-13T10:51:48.788" v="1813" actId="14100"/>
          <ac:spMkLst>
            <pc:docMk/>
            <pc:sldMk cId="166874570" sldId="267"/>
            <ac:spMk id="2" creationId="{8B27ECC0-A1EB-F045-DCD5-6DED8733413F}"/>
          </ac:spMkLst>
        </pc:spChg>
        <pc:spChg chg="add mod">
          <ac:chgData name="Alessandro Mannini" userId="d9a0ca871bd8e2bd" providerId="LiveId" clId="{D82084D9-4E97-451F-94D3-483B070DF5C5}" dt="2025-01-13T10:56:56.565" v="1958" actId="1076"/>
          <ac:spMkLst>
            <pc:docMk/>
            <pc:sldMk cId="166874570" sldId="267"/>
            <ac:spMk id="6" creationId="{694A13DA-85DC-52CE-4614-828214F2C575}"/>
          </ac:spMkLst>
        </pc:spChg>
        <pc:picChg chg="add mod">
          <ac:chgData name="Alessandro Mannini" userId="d9a0ca871bd8e2bd" providerId="LiveId" clId="{D82084D9-4E97-451F-94D3-483B070DF5C5}" dt="2025-01-13T10:56:52.997" v="1957" actId="1076"/>
          <ac:picMkLst>
            <pc:docMk/>
            <pc:sldMk cId="166874570" sldId="267"/>
            <ac:picMk id="4" creationId="{82CAB374-91B9-BB97-C0E5-A67CF45F798C}"/>
          </ac:picMkLst>
        </pc:picChg>
      </pc:sldChg>
      <pc:sldChg chg="addSp delSp modSp add">
        <pc:chgData name="Alessandro Mannini" userId="d9a0ca871bd8e2bd" providerId="LiveId" clId="{D82084D9-4E97-451F-94D3-483B070DF5C5}" dt="2025-01-13T11:03:55.223" v="2001" actId="14100"/>
        <pc:sldMkLst>
          <pc:docMk/>
          <pc:sldMk cId="1288161634" sldId="268"/>
        </pc:sldMkLst>
        <pc:picChg chg="add mod">
          <ac:chgData name="Alessandro Mannini" userId="d9a0ca871bd8e2bd" providerId="LiveId" clId="{D82084D9-4E97-451F-94D3-483B070DF5C5}" dt="2025-01-13T11:03:55.223" v="2001" actId="14100"/>
          <ac:picMkLst>
            <pc:docMk/>
            <pc:sldMk cId="1288161634" sldId="268"/>
            <ac:picMk id="1026" creationId="{E8B21640-5BF6-513B-D4DE-03074E6DD986}"/>
          </ac:picMkLst>
        </pc:picChg>
      </pc:sldChg>
      <pc:sldChg chg="addSp delSp modSp new mod">
        <pc:chgData name="Alessandro Mannini" userId="d9a0ca871bd8e2bd" providerId="LiveId" clId="{D82084D9-4E97-451F-94D3-483B070DF5C5}" dt="2025-01-16T13:25:13.756" v="2201" actId="1076"/>
        <pc:sldMkLst>
          <pc:docMk/>
          <pc:sldMk cId="2195335973" sldId="269"/>
        </pc:sldMkLst>
        <pc:spChg chg="add mod">
          <ac:chgData name="Alessandro Mannini" userId="d9a0ca871bd8e2bd" providerId="LiveId" clId="{D82084D9-4E97-451F-94D3-483B070DF5C5}" dt="2025-01-16T13:25:13.756" v="2201" actId="1076"/>
          <ac:spMkLst>
            <pc:docMk/>
            <pc:sldMk cId="2195335973" sldId="269"/>
            <ac:spMk id="3" creationId="{916B20E6-A297-5C5C-CD4F-212FA97F46EB}"/>
          </ac:spMkLst>
        </pc:spChg>
        <pc:spChg chg="add mod">
          <ac:chgData name="Alessandro Mannini" userId="d9a0ca871bd8e2bd" providerId="LiveId" clId="{D82084D9-4E97-451F-94D3-483B070DF5C5}" dt="2025-01-13T09:39:46.492" v="1619" actId="20577"/>
          <ac:spMkLst>
            <pc:docMk/>
            <pc:sldMk cId="2195335973" sldId="269"/>
            <ac:spMk id="4" creationId="{E1B5D2C3-2F69-05A6-92D0-A0A9553B26AE}"/>
          </ac:spMkLst>
        </pc:spChg>
        <pc:spChg chg="add mod">
          <ac:chgData name="Alessandro Mannini" userId="d9a0ca871bd8e2bd" providerId="LiveId" clId="{D82084D9-4E97-451F-94D3-483B070DF5C5}" dt="2025-01-13T09:37:18.170" v="1591" actId="1076"/>
          <ac:spMkLst>
            <pc:docMk/>
            <pc:sldMk cId="2195335973" sldId="269"/>
            <ac:spMk id="5" creationId="{71A631AF-F60A-D7F2-7A14-3B236A5952E5}"/>
          </ac:spMkLst>
        </pc:spChg>
        <pc:spChg chg="add mod">
          <ac:chgData name="Alessandro Mannini" userId="d9a0ca871bd8e2bd" providerId="LiveId" clId="{D82084D9-4E97-451F-94D3-483B070DF5C5}" dt="2025-01-13T09:38:54.074" v="1603" actId="13822"/>
          <ac:spMkLst>
            <pc:docMk/>
            <pc:sldMk cId="2195335973" sldId="269"/>
            <ac:spMk id="6" creationId="{B70A557D-FAFA-D422-AF9F-F89BFED6B50B}"/>
          </ac:spMkLst>
        </pc:spChg>
        <pc:spChg chg="add mod">
          <ac:chgData name="Alessandro Mannini" userId="d9a0ca871bd8e2bd" providerId="LiveId" clId="{D82084D9-4E97-451F-94D3-483B070DF5C5}" dt="2025-01-13T09:39:02.658" v="1605" actId="1076"/>
          <ac:spMkLst>
            <pc:docMk/>
            <pc:sldMk cId="2195335973" sldId="269"/>
            <ac:spMk id="7" creationId="{1522E9FB-527D-33AF-7ACA-A1ED8E2908FA}"/>
          </ac:spMkLst>
        </pc:spChg>
      </pc:sldChg>
      <pc:sldChg chg="modSp add mod">
        <pc:chgData name="Alessandro Mannini" userId="d9a0ca871bd8e2bd" providerId="LiveId" clId="{D82084D9-4E97-451F-94D3-483B070DF5C5}" dt="2025-01-13T09:42:27.983" v="1720" actId="14100"/>
        <pc:sldMkLst>
          <pc:docMk/>
          <pc:sldMk cId="0" sldId="270"/>
        </pc:sldMkLst>
        <pc:spChg chg="mod">
          <ac:chgData name="Alessandro Mannini" userId="d9a0ca871bd8e2bd" providerId="LiveId" clId="{D82084D9-4E97-451F-94D3-483B070DF5C5}" dt="2025-01-13T09:42:18.972" v="1719" actId="20577"/>
          <ac:spMkLst>
            <pc:docMk/>
            <pc:sldMk cId="0" sldId="270"/>
            <ac:spMk id="55" creationId="{00000000-0000-0000-0000-000000000000}"/>
          </ac:spMkLst>
        </pc:spChg>
        <pc:picChg chg="mod">
          <ac:chgData name="Alessandro Mannini" userId="d9a0ca871bd8e2bd" providerId="LiveId" clId="{D82084D9-4E97-451F-94D3-483B070DF5C5}" dt="2025-01-13T09:42:27.983" v="1720" actId="14100"/>
          <ac:picMkLst>
            <pc:docMk/>
            <pc:sldMk cId="0" sldId="270"/>
            <ac:picMk id="54" creationId="{00000000-0000-0000-0000-000000000000}"/>
          </ac:picMkLst>
        </pc:picChg>
      </pc:sldChg>
      <pc:sldChg chg="addSp delSp modSp new mod">
        <pc:chgData name="Alessandro Mannini" userId="d9a0ca871bd8e2bd" providerId="LiveId" clId="{D82084D9-4E97-451F-94D3-483B070DF5C5}" dt="2025-01-16T08:09:39.366" v="2111" actId="20577"/>
        <pc:sldMkLst>
          <pc:docMk/>
          <pc:sldMk cId="1531956944" sldId="271"/>
        </pc:sldMkLst>
        <pc:spChg chg="del">
          <ac:chgData name="Alessandro Mannini" userId="d9a0ca871bd8e2bd" providerId="LiveId" clId="{D82084D9-4E97-451F-94D3-483B070DF5C5}" dt="2025-01-16T08:03:10.736" v="2015" actId="478"/>
          <ac:spMkLst>
            <pc:docMk/>
            <pc:sldMk cId="1531956944" sldId="271"/>
            <ac:spMk id="2" creationId="{D5B29545-B582-7F3F-1B37-3074E4707706}"/>
          </ac:spMkLst>
        </pc:spChg>
        <pc:spChg chg="del">
          <ac:chgData name="Alessandro Mannini" userId="d9a0ca871bd8e2bd" providerId="LiveId" clId="{D82084D9-4E97-451F-94D3-483B070DF5C5}" dt="2025-01-16T08:03:12.260" v="2016" actId="478"/>
          <ac:spMkLst>
            <pc:docMk/>
            <pc:sldMk cId="1531956944" sldId="271"/>
            <ac:spMk id="3" creationId="{FF3F2412-84DF-81D0-7C86-264FCF4A377C}"/>
          </ac:spMkLst>
        </pc:spChg>
        <pc:spChg chg="add mod">
          <ac:chgData name="Alessandro Mannini" userId="d9a0ca871bd8e2bd" providerId="LiveId" clId="{D82084D9-4E97-451F-94D3-483B070DF5C5}" dt="2025-01-16T08:09:39.366" v="2111" actId="20577"/>
          <ac:spMkLst>
            <pc:docMk/>
            <pc:sldMk cId="1531956944" sldId="271"/>
            <ac:spMk id="6" creationId="{A4E8B133-2D36-BB7B-628D-5FA5C577E883}"/>
          </ac:spMkLst>
        </pc:spChg>
        <pc:picChg chg="add mod">
          <ac:chgData name="Alessandro Mannini" userId="d9a0ca871bd8e2bd" providerId="LiveId" clId="{D82084D9-4E97-451F-94D3-483B070DF5C5}" dt="2025-01-16T08:09:29.098" v="2106" actId="1076"/>
          <ac:picMkLst>
            <pc:docMk/>
            <pc:sldMk cId="1531956944" sldId="271"/>
            <ac:picMk id="5" creationId="{348E39B4-86DD-7E09-5200-3A9348DE227E}"/>
          </ac:picMkLst>
        </pc:picChg>
      </pc:sldChg>
      <pc:sldChg chg="addSp delSp modSp add mod">
        <pc:chgData name="Alessandro Mannini" userId="d9a0ca871bd8e2bd" providerId="LiveId" clId="{D82084D9-4E97-451F-94D3-483B070DF5C5}" dt="2025-01-16T08:15:14.346" v="2160" actId="14100"/>
        <pc:sldMkLst>
          <pc:docMk/>
          <pc:sldMk cId="6635053" sldId="272"/>
        </pc:sldMkLst>
        <pc:spChg chg="add del mod">
          <ac:chgData name="Alessandro Mannini" userId="d9a0ca871bd8e2bd" providerId="LiveId" clId="{D82084D9-4E97-451F-94D3-483B070DF5C5}" dt="2025-01-16T08:11:55.675" v="2115"/>
          <ac:spMkLst>
            <pc:docMk/>
            <pc:sldMk cId="6635053" sldId="272"/>
            <ac:spMk id="3" creationId="{9863431F-82EC-1346-1C5A-310BDA37F27A}"/>
          </ac:spMkLst>
        </pc:spChg>
        <pc:spChg chg="add mod">
          <ac:chgData name="Alessandro Mannini" userId="d9a0ca871bd8e2bd" providerId="LiveId" clId="{D82084D9-4E97-451F-94D3-483B070DF5C5}" dt="2025-01-16T08:15:14.346" v="2160" actId="14100"/>
          <ac:spMkLst>
            <pc:docMk/>
            <pc:sldMk cId="6635053" sldId="272"/>
            <ac:spMk id="6" creationId="{8C63EFA9-A283-C37A-E009-057A37C5D84B}"/>
          </ac:spMkLst>
        </pc:spChg>
        <pc:picChg chg="add mod">
          <ac:chgData name="Alessandro Mannini" userId="d9a0ca871bd8e2bd" providerId="LiveId" clId="{D82084D9-4E97-451F-94D3-483B070DF5C5}" dt="2025-01-16T08:14:53.676" v="2119" actId="1076"/>
          <ac:picMkLst>
            <pc:docMk/>
            <pc:sldMk cId="6635053" sldId="272"/>
            <ac:picMk id="5" creationId="{5FC90202-0397-1424-87AC-AA74F3572DFC}"/>
          </ac:picMkLst>
        </pc:picChg>
      </pc:sldChg>
      <pc:sldChg chg="addSp modSp add mod">
        <pc:chgData name="Alessandro Mannini" userId="d9a0ca871bd8e2bd" providerId="LiveId" clId="{D82084D9-4E97-451F-94D3-483B070DF5C5}" dt="2025-01-16T08:15:35.879" v="2164" actId="1076"/>
        <pc:sldMkLst>
          <pc:docMk/>
          <pc:sldMk cId="1934569227" sldId="273"/>
        </pc:sldMkLst>
        <pc:spChg chg="add mod">
          <ac:chgData name="Alessandro Mannini" userId="d9a0ca871bd8e2bd" providerId="LiveId" clId="{D82084D9-4E97-451F-94D3-483B070DF5C5}" dt="2025-01-16T08:15:25.195" v="2162" actId="1076"/>
          <ac:spMkLst>
            <pc:docMk/>
            <pc:sldMk cId="1934569227" sldId="273"/>
            <ac:spMk id="4" creationId="{A8D57553-9EE4-06D2-C29C-B4ABCB7468D5}"/>
          </ac:spMkLst>
        </pc:spChg>
        <pc:picChg chg="add mod">
          <ac:chgData name="Alessandro Mannini" userId="d9a0ca871bd8e2bd" providerId="LiveId" clId="{D82084D9-4E97-451F-94D3-483B070DF5C5}" dt="2025-01-16T08:15:35.879" v="2164" actId="1076"/>
          <ac:picMkLst>
            <pc:docMk/>
            <pc:sldMk cId="1934569227" sldId="273"/>
            <ac:picMk id="5" creationId="{FD604797-AB82-4999-58CB-67E48482E2D8}"/>
          </ac:picMkLst>
        </pc:picChg>
      </pc:sldChg>
      <pc:sldChg chg="addSp delSp modSp new del mod">
        <pc:chgData name="Alessandro Mannini" userId="d9a0ca871bd8e2bd" providerId="LiveId" clId="{D82084D9-4E97-451F-94D3-483B070DF5C5}" dt="2025-01-16T13:25:40.240" v="2208" actId="47"/>
        <pc:sldMkLst>
          <pc:docMk/>
          <pc:sldMk cId="1767553963" sldId="274"/>
        </pc:sldMkLst>
        <pc:spChg chg="del">
          <ac:chgData name="Alessandro Mannini" userId="d9a0ca871bd8e2bd" providerId="LiveId" clId="{D82084D9-4E97-451F-94D3-483B070DF5C5}" dt="2025-01-16T08:48:21.551" v="2166" actId="478"/>
          <ac:spMkLst>
            <pc:docMk/>
            <pc:sldMk cId="1767553963" sldId="274"/>
            <ac:spMk id="2" creationId="{80B3BA4C-669C-CA05-448F-B84CBBA196E5}"/>
          </ac:spMkLst>
        </pc:spChg>
        <pc:spChg chg="del">
          <ac:chgData name="Alessandro Mannini" userId="d9a0ca871bd8e2bd" providerId="LiveId" clId="{D82084D9-4E97-451F-94D3-483B070DF5C5}" dt="2025-01-16T08:48:23.167" v="2167" actId="478"/>
          <ac:spMkLst>
            <pc:docMk/>
            <pc:sldMk cId="1767553963" sldId="274"/>
            <ac:spMk id="3" creationId="{11C17F4A-1D9D-058A-56C0-E23D6D4C3E63}"/>
          </ac:spMkLst>
        </pc:spChg>
        <pc:spChg chg="add mod">
          <ac:chgData name="Alessandro Mannini" userId="d9a0ca871bd8e2bd" providerId="LiveId" clId="{D82084D9-4E97-451F-94D3-483B070DF5C5}" dt="2025-01-16T08:50:11.772" v="2182" actId="1076"/>
          <ac:spMkLst>
            <pc:docMk/>
            <pc:sldMk cId="1767553963" sldId="274"/>
            <ac:spMk id="5" creationId="{E9843D38-B850-9715-EC42-9FA4205DA57C}"/>
          </ac:spMkLst>
        </pc:spChg>
        <pc:spChg chg="add del mod">
          <ac:chgData name="Alessandro Mannini" userId="d9a0ca871bd8e2bd" providerId="LiveId" clId="{D82084D9-4E97-451F-94D3-483B070DF5C5}" dt="2025-01-16T13:25:22.415" v="2204"/>
          <ac:spMkLst>
            <pc:docMk/>
            <pc:sldMk cId="1767553963" sldId="274"/>
            <ac:spMk id="7" creationId="{21212405-BF6C-F965-7E9B-D46ECDA2BF3E}"/>
          </ac:spMkLst>
        </pc:spChg>
        <pc:spChg chg="add mod">
          <ac:chgData name="Alessandro Mannini" userId="d9a0ca871bd8e2bd" providerId="LiveId" clId="{D82084D9-4E97-451F-94D3-483B070DF5C5}" dt="2025-01-16T08:50:24.208" v="2199" actId="14100"/>
          <ac:spMkLst>
            <pc:docMk/>
            <pc:sldMk cId="1767553963" sldId="274"/>
            <ac:spMk id="8" creationId="{AC497F4E-2AF8-3EAD-68BF-DF7606F8B8D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9A0CA871BD8E2BD/Desktop/RDBfis_statistical_WS/Raising_exercis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it-IT"/>
              <a:t>LFD</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it-IT"/>
        </a:p>
      </c:txPr>
    </c:title>
    <c:autoTitleDeleted val="0"/>
    <c:plotArea>
      <c:layout/>
      <c:scatterChart>
        <c:scatterStyle val="lineMarker"/>
        <c:varyColors val="0"/>
        <c:ser>
          <c:idx val="0"/>
          <c:order val="0"/>
          <c:tx>
            <c:strRef>
              <c:f>COMPARISON!$B$1</c:f>
              <c:strCache>
                <c:ptCount val="1"/>
                <c:pt idx="0">
                  <c:v>V&amp;M</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xVal>
            <c:numRef>
              <c:f>COMPARISON!$A$2:$A$10</c:f>
              <c:numCache>
                <c:formatCode>General</c:formatCode>
                <c:ptCount val="9"/>
                <c:pt idx="0">
                  <c:v>1</c:v>
                </c:pt>
                <c:pt idx="1">
                  <c:v>1.5</c:v>
                </c:pt>
                <c:pt idx="2">
                  <c:v>2</c:v>
                </c:pt>
                <c:pt idx="3">
                  <c:v>2.5</c:v>
                </c:pt>
                <c:pt idx="4">
                  <c:v>3</c:v>
                </c:pt>
                <c:pt idx="5">
                  <c:v>3.5</c:v>
                </c:pt>
                <c:pt idx="6">
                  <c:v>4</c:v>
                </c:pt>
                <c:pt idx="7">
                  <c:v>4.5</c:v>
                </c:pt>
                <c:pt idx="8">
                  <c:v>5</c:v>
                </c:pt>
              </c:numCache>
            </c:numRef>
          </c:xVal>
          <c:yVal>
            <c:numRef>
              <c:f>COMPARISON!$B$2:$B$10</c:f>
              <c:numCache>
                <c:formatCode>0</c:formatCode>
                <c:ptCount val="9"/>
                <c:pt idx="0">
                  <c:v>7377.306920155771</c:v>
                </c:pt>
                <c:pt idx="1">
                  <c:v>28904.530392085722</c:v>
                </c:pt>
                <c:pt idx="2">
                  <c:v>49464.238202355911</c:v>
                </c:pt>
                <c:pt idx="3">
                  <c:v>104128.87308613308</c:v>
                </c:pt>
                <c:pt idx="4">
                  <c:v>90825.532738311202</c:v>
                </c:pt>
                <c:pt idx="5">
                  <c:v>29751.106596038026</c:v>
                </c:pt>
                <c:pt idx="6">
                  <c:v>10037.974989720147</c:v>
                </c:pt>
                <c:pt idx="7">
                  <c:v>1935.0313233195466</c:v>
                </c:pt>
                <c:pt idx="8">
                  <c:v>1088.4551193672448</c:v>
                </c:pt>
              </c:numCache>
            </c:numRef>
          </c:yVal>
          <c:smooth val="0"/>
          <c:extLst>
            <c:ext xmlns:c16="http://schemas.microsoft.com/office/drawing/2014/chart" uri="{C3380CC4-5D6E-409C-BE32-E72D297353CC}">
              <c16:uniqueId val="{00000000-842B-42DF-99E3-D794B6C7E9B2}"/>
            </c:ext>
          </c:extLst>
        </c:ser>
        <c:ser>
          <c:idx val="1"/>
          <c:order val="1"/>
          <c:tx>
            <c:strRef>
              <c:f>COMPARISON!$C$1</c:f>
              <c:strCache>
                <c:ptCount val="1"/>
                <c:pt idx="0">
                  <c:v>TRIP</c:v>
                </c:pt>
              </c:strCache>
            </c:strRef>
          </c:tx>
          <c:spPr>
            <a:ln w="22225" cap="rnd">
              <a:solidFill>
                <a:schemeClr val="accent2"/>
              </a:solidFill>
              <a:round/>
            </a:ln>
            <a:effectLst/>
          </c:spPr>
          <c:marker>
            <c:symbol val="square"/>
            <c:size val="6"/>
            <c:spPr>
              <a:solidFill>
                <a:schemeClr val="accent2"/>
              </a:solidFill>
              <a:ln w="9525">
                <a:solidFill>
                  <a:schemeClr val="accent2"/>
                </a:solidFill>
                <a:round/>
              </a:ln>
              <a:effectLst/>
            </c:spPr>
          </c:marker>
          <c:xVal>
            <c:numRef>
              <c:f>COMPARISON!$A$2:$A$10</c:f>
              <c:numCache>
                <c:formatCode>General</c:formatCode>
                <c:ptCount val="9"/>
                <c:pt idx="0">
                  <c:v>1</c:v>
                </c:pt>
                <c:pt idx="1">
                  <c:v>1.5</c:v>
                </c:pt>
                <c:pt idx="2">
                  <c:v>2</c:v>
                </c:pt>
                <c:pt idx="3">
                  <c:v>2.5</c:v>
                </c:pt>
                <c:pt idx="4">
                  <c:v>3</c:v>
                </c:pt>
                <c:pt idx="5">
                  <c:v>3.5</c:v>
                </c:pt>
                <c:pt idx="6">
                  <c:v>4</c:v>
                </c:pt>
                <c:pt idx="7">
                  <c:v>4.5</c:v>
                </c:pt>
                <c:pt idx="8">
                  <c:v>5</c:v>
                </c:pt>
              </c:numCache>
            </c:numRef>
          </c:xVal>
          <c:yVal>
            <c:numRef>
              <c:f>COMPARISON!$C$2:$C$10</c:f>
              <c:numCache>
                <c:formatCode>General</c:formatCode>
                <c:ptCount val="9"/>
                <c:pt idx="0">
                  <c:v>6753.4358067581825</c:v>
                </c:pt>
                <c:pt idx="1">
                  <c:v>40818.823518156089</c:v>
                </c:pt>
                <c:pt idx="2">
                  <c:v>59135.73472395313</c:v>
                </c:pt>
                <c:pt idx="3">
                  <c:v>101306.25393997686</c:v>
                </c:pt>
                <c:pt idx="4">
                  <c:v>87325.164534647294</c:v>
                </c:pt>
                <c:pt idx="5">
                  <c:v>26772.556683168943</c:v>
                </c:pt>
                <c:pt idx="6">
                  <c:v>8375.9152603583498</c:v>
                </c:pt>
                <c:pt idx="7">
                  <c:v>1762.5413611481133</c:v>
                </c:pt>
                <c:pt idx="8">
                  <c:v>1832.560896990637</c:v>
                </c:pt>
              </c:numCache>
            </c:numRef>
          </c:yVal>
          <c:smooth val="0"/>
          <c:extLst>
            <c:ext xmlns:c16="http://schemas.microsoft.com/office/drawing/2014/chart" uri="{C3380CC4-5D6E-409C-BE32-E72D297353CC}">
              <c16:uniqueId val="{00000001-842B-42DF-99E3-D794B6C7E9B2}"/>
            </c:ext>
          </c:extLst>
        </c:ser>
        <c:ser>
          <c:idx val="2"/>
          <c:order val="2"/>
          <c:tx>
            <c:strRef>
              <c:f>COMPARISON!$D$1</c:f>
              <c:strCache>
                <c:ptCount val="1"/>
                <c:pt idx="0">
                  <c:v>TRIP+V&amp;M</c:v>
                </c:pt>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xVal>
            <c:numRef>
              <c:f>COMPARISON!$A$2:$A$10</c:f>
              <c:numCache>
                <c:formatCode>General</c:formatCode>
                <c:ptCount val="9"/>
                <c:pt idx="0">
                  <c:v>1</c:v>
                </c:pt>
                <c:pt idx="1">
                  <c:v>1.5</c:v>
                </c:pt>
                <c:pt idx="2">
                  <c:v>2</c:v>
                </c:pt>
                <c:pt idx="3">
                  <c:v>2.5</c:v>
                </c:pt>
                <c:pt idx="4">
                  <c:v>3</c:v>
                </c:pt>
                <c:pt idx="5">
                  <c:v>3.5</c:v>
                </c:pt>
                <c:pt idx="6">
                  <c:v>4</c:v>
                </c:pt>
                <c:pt idx="7">
                  <c:v>4.5</c:v>
                </c:pt>
                <c:pt idx="8">
                  <c:v>5</c:v>
                </c:pt>
              </c:numCache>
            </c:numRef>
          </c:xVal>
          <c:yVal>
            <c:numRef>
              <c:f>COMPARISON!$D$2:$D$10</c:f>
              <c:numCache>
                <c:formatCode>0</c:formatCode>
                <c:ptCount val="9"/>
                <c:pt idx="0">
                  <c:v>5385.4157034882337</c:v>
                </c:pt>
                <c:pt idx="1">
                  <c:v>36628.915846316901</c:v>
                </c:pt>
                <c:pt idx="2">
                  <c:v>56773.793442871982</c:v>
                </c:pt>
                <c:pt idx="3">
                  <c:v>103907.05690793705</c:v>
                </c:pt>
                <c:pt idx="4">
                  <c:v>89034.280994957517</c:v>
                </c:pt>
                <c:pt idx="5">
                  <c:v>27499.23605295278</c:v>
                </c:pt>
                <c:pt idx="6">
                  <c:v>8096.7147430769</c:v>
                </c:pt>
                <c:pt idx="7">
                  <c:v>1577.5228140963566</c:v>
                </c:pt>
                <c:pt idx="8">
                  <c:v>1499.7299810835641</c:v>
                </c:pt>
              </c:numCache>
            </c:numRef>
          </c:yVal>
          <c:smooth val="0"/>
          <c:extLst>
            <c:ext xmlns:c16="http://schemas.microsoft.com/office/drawing/2014/chart" uri="{C3380CC4-5D6E-409C-BE32-E72D297353CC}">
              <c16:uniqueId val="{00000002-842B-42DF-99E3-D794B6C7E9B2}"/>
            </c:ext>
          </c:extLst>
        </c:ser>
        <c:dLbls>
          <c:showLegendKey val="0"/>
          <c:showVal val="0"/>
          <c:showCatName val="0"/>
          <c:showSerName val="0"/>
          <c:showPercent val="0"/>
          <c:showBubbleSize val="0"/>
        </c:dLbls>
        <c:axId val="1858070784"/>
        <c:axId val="1858066944"/>
      </c:scatterChart>
      <c:valAx>
        <c:axId val="185807078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it-IT"/>
                  <a:t>Length</a:t>
                </a:r>
                <a:r>
                  <a:rPr lang="it-IT" baseline="0"/>
                  <a:t> classes</a:t>
                </a:r>
              </a:p>
              <a:p>
                <a:pPr>
                  <a:defRPr/>
                </a:pPr>
                <a:endParaRPr lang="it-IT"/>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it-IT"/>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all" spc="120" normalizeH="0" baseline="0">
                <a:solidFill>
                  <a:schemeClr val="tx1">
                    <a:lumMod val="65000"/>
                    <a:lumOff val="35000"/>
                  </a:schemeClr>
                </a:solidFill>
                <a:latin typeface="+mn-lt"/>
                <a:ea typeface="+mn-ea"/>
                <a:cs typeface="+mn-cs"/>
              </a:defRPr>
            </a:pPr>
            <a:endParaRPr lang="it-IT"/>
          </a:p>
        </c:txPr>
        <c:crossAx val="1858066944"/>
        <c:crosses val="autoZero"/>
        <c:crossBetween val="midCat"/>
      </c:valAx>
      <c:valAx>
        <c:axId val="185806694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crossAx val="1858070784"/>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C59249-BEBB-4C7D-8546-3A8309468679}"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it-IT"/>
        </a:p>
      </dgm:t>
    </dgm:pt>
    <dgm:pt modelId="{5F0B39C3-9FBB-4A56-A2F6-7553141F8B1A}">
      <dgm:prSet phldrT="[Testo]" custT="1"/>
      <dgm:spPr>
        <a:solidFill>
          <a:srgbClr val="FFC000"/>
        </a:solidFill>
      </dgm:spPr>
      <dgm:t>
        <a:bodyPr/>
        <a:lstStyle/>
        <a:p>
          <a:r>
            <a:rPr lang="en-GB" sz="1100" b="1">
              <a:solidFill>
                <a:schemeClr val="tx1"/>
              </a:solidFill>
            </a:rPr>
            <a:t>Are there 2 samples for each quarter in the metier (&gt;= 40 individuals each quarter)?</a:t>
          </a:r>
          <a:endParaRPr lang="it-IT" sz="1100" b="1">
            <a:solidFill>
              <a:schemeClr val="tx1"/>
            </a:solidFill>
          </a:endParaRPr>
        </a:p>
      </dgm:t>
    </dgm:pt>
    <dgm:pt modelId="{0E37CDA0-5C76-4506-95F6-AB9FF2B99DBA}" type="parTrans" cxnId="{3BE9F227-2832-4F6E-B54F-D9997BEB6628}">
      <dgm:prSet/>
      <dgm:spPr/>
      <dgm:t>
        <a:bodyPr/>
        <a:lstStyle/>
        <a:p>
          <a:endParaRPr lang="it-IT" sz="800">
            <a:solidFill>
              <a:schemeClr val="tx1"/>
            </a:solidFill>
          </a:endParaRPr>
        </a:p>
      </dgm:t>
    </dgm:pt>
    <dgm:pt modelId="{83C1A956-53CF-413C-806C-C288335A554A}" type="sibTrans" cxnId="{3BE9F227-2832-4F6E-B54F-D9997BEB6628}">
      <dgm:prSet/>
      <dgm:spPr/>
      <dgm:t>
        <a:bodyPr/>
        <a:lstStyle/>
        <a:p>
          <a:endParaRPr lang="it-IT" sz="800">
            <a:solidFill>
              <a:schemeClr val="tx1"/>
            </a:solidFill>
          </a:endParaRPr>
        </a:p>
      </dgm:t>
    </dgm:pt>
    <dgm:pt modelId="{B50267A0-3CC9-444D-8B79-1825C11B174D}">
      <dgm:prSet phldrT="[Testo]" custT="1"/>
      <dgm:spPr>
        <a:solidFill>
          <a:schemeClr val="accent4"/>
        </a:solidFill>
      </dgm:spPr>
      <dgm:t>
        <a:bodyPr/>
        <a:lstStyle/>
        <a:p>
          <a:r>
            <a:rPr lang="en-GB" sz="1050" b="1">
              <a:solidFill>
                <a:schemeClr val="tx1"/>
              </a:solidFill>
            </a:rPr>
            <a:t>NO: are there 2 quarters sufficiently covered (&gt;=20 individuals each)?</a:t>
          </a:r>
          <a:endParaRPr lang="it-IT" sz="1050" b="1">
            <a:solidFill>
              <a:schemeClr val="tx1"/>
            </a:solidFill>
          </a:endParaRPr>
        </a:p>
      </dgm:t>
    </dgm:pt>
    <dgm:pt modelId="{ADD0962F-42A6-4F8F-A1E2-C184095C5C9E}" type="parTrans" cxnId="{1A872689-C203-45E4-B17B-1AB8F667E20B}">
      <dgm:prSet custT="1"/>
      <dgm:spPr/>
      <dgm:t>
        <a:bodyPr/>
        <a:lstStyle/>
        <a:p>
          <a:endParaRPr lang="it-IT" sz="800">
            <a:solidFill>
              <a:schemeClr val="tx1"/>
            </a:solidFill>
          </a:endParaRPr>
        </a:p>
      </dgm:t>
    </dgm:pt>
    <dgm:pt modelId="{4676BC87-A555-4659-A71F-3BAE6C05C366}" type="sibTrans" cxnId="{1A872689-C203-45E4-B17B-1AB8F667E20B}">
      <dgm:prSet/>
      <dgm:spPr/>
      <dgm:t>
        <a:bodyPr/>
        <a:lstStyle/>
        <a:p>
          <a:endParaRPr lang="it-IT" sz="800">
            <a:solidFill>
              <a:schemeClr val="tx1"/>
            </a:solidFill>
          </a:endParaRPr>
        </a:p>
      </dgm:t>
    </dgm:pt>
    <dgm:pt modelId="{F68965E6-B2D7-45CA-997E-3FFF27719008}">
      <dgm:prSet phldrT="[Testo]" custT="1"/>
      <dgm:spPr>
        <a:solidFill>
          <a:srgbClr val="92D050"/>
        </a:solidFill>
      </dgm:spPr>
      <dgm:t>
        <a:bodyPr/>
        <a:lstStyle/>
        <a:p>
          <a:r>
            <a:rPr lang="en-GB" sz="1100">
              <a:solidFill>
                <a:schemeClr val="tx1"/>
              </a:solidFill>
            </a:rPr>
            <a:t>YES: raising by metier per year</a:t>
          </a:r>
          <a:endParaRPr lang="it-IT" sz="1100">
            <a:solidFill>
              <a:schemeClr val="tx1"/>
            </a:solidFill>
          </a:endParaRPr>
        </a:p>
      </dgm:t>
    </dgm:pt>
    <dgm:pt modelId="{A4074B61-B841-492E-8A5A-8EC11742023A}" type="parTrans" cxnId="{4ACD9E7F-C821-4D0C-B417-C268208F43AD}">
      <dgm:prSet custT="1"/>
      <dgm:spPr/>
      <dgm:t>
        <a:bodyPr/>
        <a:lstStyle/>
        <a:p>
          <a:endParaRPr lang="it-IT" sz="800">
            <a:solidFill>
              <a:schemeClr val="tx1"/>
            </a:solidFill>
          </a:endParaRPr>
        </a:p>
      </dgm:t>
    </dgm:pt>
    <dgm:pt modelId="{8870223E-05C5-46A0-A794-264809B70E5C}" type="sibTrans" cxnId="{4ACD9E7F-C821-4D0C-B417-C268208F43AD}">
      <dgm:prSet/>
      <dgm:spPr/>
      <dgm:t>
        <a:bodyPr/>
        <a:lstStyle/>
        <a:p>
          <a:endParaRPr lang="it-IT" sz="800">
            <a:solidFill>
              <a:schemeClr val="tx1"/>
            </a:solidFill>
          </a:endParaRPr>
        </a:p>
      </dgm:t>
    </dgm:pt>
    <dgm:pt modelId="{F6B3CB7F-DA8A-43BA-9278-81B978845B48}">
      <dgm:prSet phldrT="[Testo]" custT="1"/>
      <dgm:spPr>
        <a:solidFill>
          <a:schemeClr val="accent4"/>
        </a:solidFill>
      </dgm:spPr>
      <dgm:t>
        <a:bodyPr/>
        <a:lstStyle/>
        <a:p>
          <a:pPr marL="72000" algn="just">
            <a:spcAft>
              <a:spcPts val="0"/>
            </a:spcAft>
          </a:pPr>
          <a:endParaRPr lang="it-IT" sz="1050" b="1">
            <a:solidFill>
              <a:schemeClr val="tx1"/>
            </a:solidFill>
          </a:endParaRPr>
        </a:p>
        <a:p>
          <a:pPr marL="72000" algn="just" rtl="0">
            <a:spcAft>
              <a:spcPts val="0"/>
            </a:spcAft>
          </a:pPr>
          <a:r>
            <a:rPr lang="en-GB" sz="1050" b="1">
              <a:solidFill>
                <a:schemeClr val="tx1"/>
              </a:solidFill>
            </a:rPr>
            <a:t>NO: </a:t>
          </a:r>
          <a:r>
            <a:rPr lang="en-GB" sz="1050" b="1">
              <a:solidFill>
                <a:schemeClr val="tx1"/>
              </a:solidFill>
              <a:latin typeface="Calibri Light" panose="020F0302020204030204"/>
            </a:rPr>
            <a:t>the fishing and/or the species  are not regularly occurring; </a:t>
          </a:r>
        </a:p>
        <a:p>
          <a:pPr marL="72000" algn="just" rtl="0">
            <a:spcAft>
              <a:spcPts val="0"/>
            </a:spcAft>
          </a:pPr>
          <a:r>
            <a:rPr lang="en-GB" sz="1050" b="1">
              <a:solidFill>
                <a:schemeClr val="tx1"/>
              </a:solidFill>
              <a:latin typeface="Calibri Light" panose="020F0302020204030204"/>
            </a:rPr>
            <a:t>(1) </a:t>
          </a:r>
          <a:r>
            <a:rPr lang="en-GB" sz="1050" b="1">
              <a:solidFill>
                <a:schemeClr val="tx1"/>
              </a:solidFill>
            </a:rPr>
            <a:t>at least 2 samplings with 20 individuals in total</a:t>
          </a:r>
          <a:r>
            <a:rPr lang="en-GB" sz="1050" b="1">
              <a:solidFill>
                <a:schemeClr val="tx1"/>
              </a:solidFill>
              <a:latin typeface="Calibri Light" panose="020F0302020204030204"/>
            </a:rPr>
            <a:t> are available</a:t>
          </a:r>
          <a:r>
            <a:rPr lang="en-GB" sz="1050" b="1">
              <a:solidFill>
                <a:schemeClr val="tx1"/>
              </a:solidFill>
            </a:rPr>
            <a:t>;
</a:t>
          </a:r>
          <a:r>
            <a:rPr lang="en-GB" sz="1050" b="1">
              <a:solidFill>
                <a:schemeClr val="tx1"/>
              </a:solidFill>
              <a:latin typeface="Calibri Light" panose="020F0302020204030204"/>
            </a:rPr>
            <a:t>(2)</a:t>
          </a:r>
          <a:r>
            <a:rPr lang="en-GB" sz="1050" b="1">
              <a:solidFill>
                <a:schemeClr val="tx1"/>
              </a:solidFill>
            </a:rPr>
            <a:t> at least 2 samplings with at least 40 individuals in </a:t>
          </a:r>
          <a:r>
            <a:rPr lang="en-GB" sz="1050" b="1">
              <a:solidFill>
                <a:schemeClr val="tx1"/>
              </a:solidFill>
              <a:latin typeface="Calibri Light" panose="020F0302020204030204"/>
            </a:rPr>
            <a:t>one quarter</a:t>
          </a:r>
          <a:r>
            <a:rPr lang="en-GB" sz="1050" b="1">
              <a:solidFill>
                <a:schemeClr val="tx1"/>
              </a:solidFill>
            </a:rPr>
            <a:t>.</a:t>
          </a:r>
          <a:endParaRPr lang="it-IT" sz="1050" b="1">
            <a:solidFill>
              <a:schemeClr val="tx1"/>
            </a:solidFill>
          </a:endParaRPr>
        </a:p>
      </dgm:t>
    </dgm:pt>
    <dgm:pt modelId="{DE9E3AA2-5CC7-4D2B-970E-231890F4F4F1}" type="parTrans" cxnId="{F89EF9B6-A615-4DC8-A6CD-A8FD687C9F44}">
      <dgm:prSet custT="1"/>
      <dgm:spPr/>
      <dgm:t>
        <a:bodyPr/>
        <a:lstStyle/>
        <a:p>
          <a:endParaRPr lang="it-IT" sz="800">
            <a:solidFill>
              <a:schemeClr val="tx1"/>
            </a:solidFill>
          </a:endParaRPr>
        </a:p>
      </dgm:t>
    </dgm:pt>
    <dgm:pt modelId="{18DE7688-FF80-4E6E-9351-A92265CE6C3E}" type="sibTrans" cxnId="{F89EF9B6-A615-4DC8-A6CD-A8FD687C9F44}">
      <dgm:prSet/>
      <dgm:spPr/>
      <dgm:t>
        <a:bodyPr/>
        <a:lstStyle/>
        <a:p>
          <a:endParaRPr lang="it-IT" sz="800">
            <a:solidFill>
              <a:schemeClr val="tx1"/>
            </a:solidFill>
          </a:endParaRPr>
        </a:p>
      </dgm:t>
    </dgm:pt>
    <dgm:pt modelId="{A736C88B-4AB3-42E6-924A-8E7AE631FD93}">
      <dgm:prSet phldrT="[Testo]" custT="1"/>
      <dgm:spPr>
        <a:solidFill>
          <a:srgbClr val="92D050"/>
        </a:solidFill>
      </dgm:spPr>
      <dgm:t>
        <a:bodyPr/>
        <a:lstStyle/>
        <a:p>
          <a:r>
            <a:rPr lang="en-GB" sz="1100">
              <a:solidFill>
                <a:schemeClr val="tx1"/>
              </a:solidFill>
            </a:rPr>
            <a:t>YES: raising by metier per quarter</a:t>
          </a:r>
          <a:endParaRPr lang="it-IT" sz="1100">
            <a:solidFill>
              <a:schemeClr val="tx1"/>
            </a:solidFill>
          </a:endParaRPr>
        </a:p>
      </dgm:t>
    </dgm:pt>
    <dgm:pt modelId="{ACDBEFC0-F88B-424C-B468-CBA59722ECFB}" type="parTrans" cxnId="{E5533B43-BCF2-43A5-8442-67EF23CF0D31}">
      <dgm:prSet custT="1"/>
      <dgm:spPr/>
      <dgm:t>
        <a:bodyPr/>
        <a:lstStyle/>
        <a:p>
          <a:endParaRPr lang="it-IT" sz="800">
            <a:solidFill>
              <a:schemeClr val="tx1"/>
            </a:solidFill>
          </a:endParaRPr>
        </a:p>
      </dgm:t>
    </dgm:pt>
    <dgm:pt modelId="{195EEF3D-11B1-415D-BCA2-2B4F2991C48C}" type="sibTrans" cxnId="{E5533B43-BCF2-43A5-8442-67EF23CF0D31}">
      <dgm:prSet/>
      <dgm:spPr/>
      <dgm:t>
        <a:bodyPr/>
        <a:lstStyle/>
        <a:p>
          <a:endParaRPr lang="it-IT" sz="800">
            <a:solidFill>
              <a:schemeClr val="tx1"/>
            </a:solidFill>
          </a:endParaRPr>
        </a:p>
      </dgm:t>
    </dgm:pt>
    <dgm:pt modelId="{162D0BC2-C07F-4E5A-AB43-BD91682FA380}">
      <dgm:prSet phldrT="[Testo]" custT="1"/>
      <dgm:spPr>
        <a:solidFill>
          <a:srgbClr val="92D050"/>
        </a:solidFill>
      </dgm:spPr>
      <dgm:t>
        <a:bodyPr/>
        <a:lstStyle/>
        <a:p>
          <a:r>
            <a:rPr lang="en-GB" sz="1100">
              <a:solidFill>
                <a:schemeClr val="tx1"/>
              </a:solidFill>
            </a:rPr>
            <a:t>YES: raising by gear (OTB) per year</a:t>
          </a:r>
          <a:endParaRPr lang="it-IT" sz="1100">
            <a:solidFill>
              <a:schemeClr val="tx1"/>
            </a:solidFill>
          </a:endParaRPr>
        </a:p>
      </dgm:t>
    </dgm:pt>
    <dgm:pt modelId="{8495ED9F-7EB2-4F9D-B94B-9FF9432F4B5D}" type="parTrans" cxnId="{F9480A9F-0843-4FBC-8BDA-27F3651AA39C}">
      <dgm:prSet custT="1"/>
      <dgm:spPr/>
      <dgm:t>
        <a:bodyPr/>
        <a:lstStyle/>
        <a:p>
          <a:endParaRPr lang="it-IT" sz="800">
            <a:solidFill>
              <a:schemeClr val="tx1"/>
            </a:solidFill>
          </a:endParaRPr>
        </a:p>
      </dgm:t>
    </dgm:pt>
    <dgm:pt modelId="{47D49F3B-7FF5-4873-B135-DA2372AE60F3}" type="sibTrans" cxnId="{F9480A9F-0843-4FBC-8BDA-27F3651AA39C}">
      <dgm:prSet/>
      <dgm:spPr/>
      <dgm:t>
        <a:bodyPr/>
        <a:lstStyle/>
        <a:p>
          <a:endParaRPr lang="it-IT" sz="800">
            <a:solidFill>
              <a:schemeClr val="tx1"/>
            </a:solidFill>
          </a:endParaRPr>
        </a:p>
      </dgm:t>
    </dgm:pt>
    <dgm:pt modelId="{CF6C4B2F-52B3-4EF0-A0F7-00AB32C7B7FB}">
      <dgm:prSet phldrT="[Testo]" custT="1"/>
      <dgm:spPr>
        <a:solidFill>
          <a:srgbClr val="FFC000"/>
        </a:solidFill>
      </dgm:spPr>
      <dgm:t>
        <a:bodyPr/>
        <a:lstStyle/>
        <a:p>
          <a:r>
            <a:rPr lang="it-IT" sz="1100" b="1">
              <a:solidFill>
                <a:schemeClr val="tx1"/>
              </a:solidFill>
            </a:rPr>
            <a:t>NO: in case of </a:t>
          </a:r>
          <a:r>
            <a:rPr lang="it-IT" sz="1100" b="1" err="1">
              <a:solidFill>
                <a:schemeClr val="tx1"/>
              </a:solidFill>
            </a:rPr>
            <a:t>Trawlers</a:t>
          </a:r>
          <a:r>
            <a:rPr lang="it-IT" sz="1100" b="1">
              <a:solidFill>
                <a:schemeClr val="tx1"/>
              </a:solidFill>
            </a:rPr>
            <a:t>: are </a:t>
          </a:r>
          <a:r>
            <a:rPr lang="it-IT" sz="1100" b="1" err="1">
              <a:solidFill>
                <a:schemeClr val="tx1"/>
              </a:solidFill>
            </a:rPr>
            <a:t>there</a:t>
          </a:r>
          <a:r>
            <a:rPr lang="it-IT" sz="1100" b="1">
              <a:solidFill>
                <a:schemeClr val="tx1"/>
              </a:solidFill>
            </a:rPr>
            <a:t> a</a:t>
          </a:r>
          <a:r>
            <a:rPr lang="en-GB" sz="1100" b="1">
              <a:solidFill>
                <a:schemeClr val="tx1"/>
              </a:solidFill>
            </a:rPr>
            <a:t>t level 4 (allowed only for OTB) 2 quarters sufficiently covered (&gt;=20 individuals each)?</a:t>
          </a:r>
          <a:endParaRPr lang="it-IT" sz="1100">
            <a:solidFill>
              <a:schemeClr val="tx1"/>
            </a:solidFill>
          </a:endParaRPr>
        </a:p>
      </dgm:t>
    </dgm:pt>
    <dgm:pt modelId="{A8203032-633A-43AD-B05D-7F6AD910E238}" type="parTrans" cxnId="{3E0636D8-847C-49C6-AF60-3A3D951AEEC3}">
      <dgm:prSet/>
      <dgm:spPr/>
      <dgm:t>
        <a:bodyPr/>
        <a:lstStyle/>
        <a:p>
          <a:endParaRPr lang="it-IT">
            <a:solidFill>
              <a:schemeClr val="tx1"/>
            </a:solidFill>
          </a:endParaRPr>
        </a:p>
      </dgm:t>
    </dgm:pt>
    <dgm:pt modelId="{3405B0CA-9F63-48EE-ACBC-8E98E1FDE233}" type="sibTrans" cxnId="{3E0636D8-847C-49C6-AF60-3A3D951AEEC3}">
      <dgm:prSet/>
      <dgm:spPr/>
      <dgm:t>
        <a:bodyPr/>
        <a:lstStyle/>
        <a:p>
          <a:endParaRPr lang="it-IT">
            <a:solidFill>
              <a:schemeClr val="tx1"/>
            </a:solidFill>
          </a:endParaRPr>
        </a:p>
      </dgm:t>
    </dgm:pt>
    <dgm:pt modelId="{1126C250-E280-47A4-B94C-9DAAB63E7456}">
      <dgm:prSet phldrT="[Testo]" custT="1"/>
      <dgm:spPr>
        <a:solidFill>
          <a:srgbClr val="92D050"/>
        </a:solidFill>
      </dgm:spPr>
      <dgm:t>
        <a:bodyPr/>
        <a:lstStyle/>
        <a:p>
          <a:r>
            <a:rPr lang="en-GB" sz="1100">
              <a:solidFill>
                <a:schemeClr val="tx1"/>
              </a:solidFill>
            </a:rPr>
            <a:t>YES: raising by metier per year</a:t>
          </a:r>
          <a:endParaRPr lang="it-IT" sz="1100">
            <a:solidFill>
              <a:schemeClr val="tx1"/>
            </a:solidFill>
          </a:endParaRPr>
        </a:p>
      </dgm:t>
    </dgm:pt>
    <dgm:pt modelId="{A85A4524-058F-4AF9-9B17-860BC6C4A90D}" type="sibTrans" cxnId="{FF29FC67-3414-4186-9020-7C47511D0FE9}">
      <dgm:prSet/>
      <dgm:spPr/>
      <dgm:t>
        <a:bodyPr/>
        <a:lstStyle/>
        <a:p>
          <a:endParaRPr lang="it-IT" sz="800">
            <a:solidFill>
              <a:schemeClr val="tx1"/>
            </a:solidFill>
          </a:endParaRPr>
        </a:p>
      </dgm:t>
    </dgm:pt>
    <dgm:pt modelId="{CF572A95-3008-4C78-8A84-C38D49A31F24}" type="parTrans" cxnId="{FF29FC67-3414-4186-9020-7C47511D0FE9}">
      <dgm:prSet custT="1"/>
      <dgm:spPr/>
      <dgm:t>
        <a:bodyPr/>
        <a:lstStyle/>
        <a:p>
          <a:endParaRPr lang="it-IT" sz="800">
            <a:solidFill>
              <a:schemeClr val="tx1"/>
            </a:solidFill>
          </a:endParaRPr>
        </a:p>
      </dgm:t>
    </dgm:pt>
    <dgm:pt modelId="{34CB1887-7656-4402-B45B-642B3776B69C}">
      <dgm:prSet phldrT="[Testo]" custT="1"/>
      <dgm:spPr>
        <a:solidFill>
          <a:srgbClr val="C00000"/>
        </a:solidFill>
      </dgm:spPr>
      <dgm:t>
        <a:bodyPr/>
        <a:lstStyle/>
        <a:p>
          <a:r>
            <a:rPr lang="en-GB" sz="1100">
              <a:solidFill>
                <a:schemeClr val="tx1"/>
              </a:solidFill>
            </a:rPr>
            <a:t>NO: The data is not raised</a:t>
          </a:r>
          <a:endParaRPr lang="it-IT" sz="1100">
            <a:solidFill>
              <a:schemeClr val="tx1"/>
            </a:solidFill>
          </a:endParaRPr>
        </a:p>
      </dgm:t>
    </dgm:pt>
    <dgm:pt modelId="{EFDBA808-FCDA-4E89-9225-D3397730825E}" type="parTrans" cxnId="{19B135B5-1E47-41C9-9002-F5044BE65B63}">
      <dgm:prSet/>
      <dgm:spPr/>
      <dgm:t>
        <a:bodyPr/>
        <a:lstStyle/>
        <a:p>
          <a:endParaRPr lang="it-IT"/>
        </a:p>
      </dgm:t>
    </dgm:pt>
    <dgm:pt modelId="{24E6CD47-D6B1-4DDD-8EE3-BE6F92993F95}" type="sibTrans" cxnId="{19B135B5-1E47-41C9-9002-F5044BE65B63}">
      <dgm:prSet/>
      <dgm:spPr/>
      <dgm:t>
        <a:bodyPr/>
        <a:lstStyle/>
        <a:p>
          <a:endParaRPr lang="it-IT"/>
        </a:p>
      </dgm:t>
    </dgm:pt>
    <dgm:pt modelId="{E43A0989-60E7-4BF6-BC0D-CA0D5AEC7D2A}" type="pres">
      <dgm:prSet presAssocID="{4EC59249-BEBB-4C7D-8546-3A8309468679}" presName="diagram" presStyleCnt="0">
        <dgm:presLayoutVars>
          <dgm:chPref val="1"/>
          <dgm:dir/>
          <dgm:animOne val="branch"/>
          <dgm:animLvl val="lvl"/>
          <dgm:resizeHandles val="exact"/>
        </dgm:presLayoutVars>
      </dgm:prSet>
      <dgm:spPr/>
    </dgm:pt>
    <dgm:pt modelId="{D14C1A4B-D269-43D8-B453-B1B0301C1735}" type="pres">
      <dgm:prSet presAssocID="{5F0B39C3-9FBB-4A56-A2F6-7553141F8B1A}" presName="root1" presStyleCnt="0"/>
      <dgm:spPr/>
    </dgm:pt>
    <dgm:pt modelId="{BEA80AC1-C60F-4B37-8475-9A8DA6B4D40B}" type="pres">
      <dgm:prSet presAssocID="{5F0B39C3-9FBB-4A56-A2F6-7553141F8B1A}" presName="LevelOneTextNode" presStyleLbl="node0" presStyleIdx="0" presStyleCnt="1" custScaleX="98385" custScaleY="142281">
        <dgm:presLayoutVars>
          <dgm:chPref val="3"/>
        </dgm:presLayoutVars>
      </dgm:prSet>
      <dgm:spPr>
        <a:prstGeom prst="snip1Rect">
          <a:avLst/>
        </a:prstGeom>
      </dgm:spPr>
    </dgm:pt>
    <dgm:pt modelId="{1C6A0086-F1EB-4899-B7FC-14904EDF6ED9}" type="pres">
      <dgm:prSet presAssocID="{5F0B39C3-9FBB-4A56-A2F6-7553141F8B1A}" presName="level2hierChild" presStyleCnt="0"/>
      <dgm:spPr/>
    </dgm:pt>
    <dgm:pt modelId="{AF59EA3C-341F-497B-81CF-C865C534681D}" type="pres">
      <dgm:prSet presAssocID="{ADD0962F-42A6-4F8F-A1E2-C184095C5C9E}" presName="conn2-1" presStyleLbl="parChTrans1D2" presStyleIdx="0" presStyleCnt="2"/>
      <dgm:spPr/>
    </dgm:pt>
    <dgm:pt modelId="{8F5EAA1C-57DC-4200-A807-CC5752F77BAD}" type="pres">
      <dgm:prSet presAssocID="{ADD0962F-42A6-4F8F-A1E2-C184095C5C9E}" presName="connTx" presStyleLbl="parChTrans1D2" presStyleIdx="0" presStyleCnt="2"/>
      <dgm:spPr/>
    </dgm:pt>
    <dgm:pt modelId="{D11498CA-D41E-41E9-B123-BBC10314C45F}" type="pres">
      <dgm:prSet presAssocID="{B50267A0-3CC9-444D-8B79-1825C11B174D}" presName="root2" presStyleCnt="0"/>
      <dgm:spPr/>
    </dgm:pt>
    <dgm:pt modelId="{C6968B72-3E98-4100-87BB-1ABEA4C6E8BB}" type="pres">
      <dgm:prSet presAssocID="{B50267A0-3CC9-444D-8B79-1825C11B174D}" presName="LevelTwoTextNode" presStyleLbl="node2" presStyleIdx="0" presStyleCnt="2">
        <dgm:presLayoutVars>
          <dgm:chPref val="3"/>
        </dgm:presLayoutVars>
      </dgm:prSet>
      <dgm:spPr>
        <a:prstGeom prst="snip1Rect">
          <a:avLst/>
        </a:prstGeom>
      </dgm:spPr>
    </dgm:pt>
    <dgm:pt modelId="{5F814CEF-D3CC-4FA2-94C3-C73BF9FA4775}" type="pres">
      <dgm:prSet presAssocID="{B50267A0-3CC9-444D-8B79-1825C11B174D}" presName="level3hierChild" presStyleCnt="0"/>
      <dgm:spPr/>
    </dgm:pt>
    <dgm:pt modelId="{DDBDBC95-891E-4E0D-9E32-18800452B0EB}" type="pres">
      <dgm:prSet presAssocID="{A4074B61-B841-492E-8A5A-8EC11742023A}" presName="conn2-1" presStyleLbl="parChTrans1D3" presStyleIdx="0" presStyleCnt="2"/>
      <dgm:spPr/>
    </dgm:pt>
    <dgm:pt modelId="{A52D78EC-5C5D-4ADA-A83A-FBF322619562}" type="pres">
      <dgm:prSet presAssocID="{A4074B61-B841-492E-8A5A-8EC11742023A}" presName="connTx" presStyleLbl="parChTrans1D3" presStyleIdx="0" presStyleCnt="2"/>
      <dgm:spPr/>
    </dgm:pt>
    <dgm:pt modelId="{50F16B07-C45E-4E83-BF45-FBA80030642A}" type="pres">
      <dgm:prSet presAssocID="{F68965E6-B2D7-45CA-997E-3FFF27719008}" presName="root2" presStyleCnt="0"/>
      <dgm:spPr/>
    </dgm:pt>
    <dgm:pt modelId="{D7639082-4FB1-49D0-9AE6-BE4AAE5033B0}" type="pres">
      <dgm:prSet presAssocID="{F68965E6-B2D7-45CA-997E-3FFF27719008}" presName="LevelTwoTextNode" presStyleLbl="node3" presStyleIdx="0" presStyleCnt="2">
        <dgm:presLayoutVars>
          <dgm:chPref val="3"/>
        </dgm:presLayoutVars>
      </dgm:prSet>
      <dgm:spPr/>
    </dgm:pt>
    <dgm:pt modelId="{31150BBB-121A-4A98-BC14-C35AA6FC8995}" type="pres">
      <dgm:prSet presAssocID="{F68965E6-B2D7-45CA-997E-3FFF27719008}" presName="level3hierChild" presStyleCnt="0"/>
      <dgm:spPr/>
    </dgm:pt>
    <dgm:pt modelId="{6D2983F7-1546-474B-A7AB-D436F018703D}" type="pres">
      <dgm:prSet presAssocID="{DE9E3AA2-5CC7-4D2B-970E-231890F4F4F1}" presName="conn2-1" presStyleLbl="parChTrans1D3" presStyleIdx="1" presStyleCnt="2"/>
      <dgm:spPr/>
    </dgm:pt>
    <dgm:pt modelId="{B8D9A392-39CB-476A-B687-F640F5ECB873}" type="pres">
      <dgm:prSet presAssocID="{DE9E3AA2-5CC7-4D2B-970E-231890F4F4F1}" presName="connTx" presStyleLbl="parChTrans1D3" presStyleIdx="1" presStyleCnt="2"/>
      <dgm:spPr/>
    </dgm:pt>
    <dgm:pt modelId="{B2720F0E-03EC-474A-B03F-9BCA07626643}" type="pres">
      <dgm:prSet presAssocID="{F6B3CB7F-DA8A-43BA-9278-81B978845B48}" presName="root2" presStyleCnt="0"/>
      <dgm:spPr/>
    </dgm:pt>
    <dgm:pt modelId="{D005FC6E-49A0-44EA-980E-B024316ABAAE}" type="pres">
      <dgm:prSet presAssocID="{F6B3CB7F-DA8A-43BA-9278-81B978845B48}" presName="LevelTwoTextNode" presStyleLbl="node3" presStyleIdx="1" presStyleCnt="2" custScaleX="134995" custScaleY="353157">
        <dgm:presLayoutVars>
          <dgm:chPref val="3"/>
        </dgm:presLayoutVars>
      </dgm:prSet>
      <dgm:spPr>
        <a:prstGeom prst="snip1Rect">
          <a:avLst/>
        </a:prstGeom>
      </dgm:spPr>
    </dgm:pt>
    <dgm:pt modelId="{4898FEC5-7CBC-40DA-A4F0-2A8CD90A68D0}" type="pres">
      <dgm:prSet presAssocID="{F6B3CB7F-DA8A-43BA-9278-81B978845B48}" presName="level3hierChild" presStyleCnt="0"/>
      <dgm:spPr/>
    </dgm:pt>
    <dgm:pt modelId="{4289F9AF-947C-4F31-930B-F167E9FEED89}" type="pres">
      <dgm:prSet presAssocID="{CF572A95-3008-4C78-8A84-C38D49A31F24}" presName="conn2-1" presStyleLbl="parChTrans1D4" presStyleIdx="0" presStyleCnt="4"/>
      <dgm:spPr/>
    </dgm:pt>
    <dgm:pt modelId="{1544D975-6541-4196-96B0-79BCE8C86DAF}" type="pres">
      <dgm:prSet presAssocID="{CF572A95-3008-4C78-8A84-C38D49A31F24}" presName="connTx" presStyleLbl="parChTrans1D4" presStyleIdx="0" presStyleCnt="4"/>
      <dgm:spPr/>
    </dgm:pt>
    <dgm:pt modelId="{8B81497C-E34C-4BB1-9083-90CF6120F76F}" type="pres">
      <dgm:prSet presAssocID="{1126C250-E280-47A4-B94C-9DAAB63E7456}" presName="root2" presStyleCnt="0"/>
      <dgm:spPr/>
    </dgm:pt>
    <dgm:pt modelId="{A3964FCD-DE07-4583-B2F6-03B50BC8745F}" type="pres">
      <dgm:prSet presAssocID="{1126C250-E280-47A4-B94C-9DAAB63E7456}" presName="LevelTwoTextNode" presStyleLbl="node4" presStyleIdx="0" presStyleCnt="4">
        <dgm:presLayoutVars>
          <dgm:chPref val="3"/>
        </dgm:presLayoutVars>
      </dgm:prSet>
      <dgm:spPr/>
    </dgm:pt>
    <dgm:pt modelId="{7058D224-D92E-4DDD-AA53-5C2D93DBB77C}" type="pres">
      <dgm:prSet presAssocID="{1126C250-E280-47A4-B94C-9DAAB63E7456}" presName="level3hierChild" presStyleCnt="0"/>
      <dgm:spPr/>
    </dgm:pt>
    <dgm:pt modelId="{07511CFE-400E-4109-9D83-1E2A33C9CBDA}" type="pres">
      <dgm:prSet presAssocID="{A8203032-633A-43AD-B05D-7F6AD910E238}" presName="conn2-1" presStyleLbl="parChTrans1D4" presStyleIdx="1" presStyleCnt="4"/>
      <dgm:spPr/>
    </dgm:pt>
    <dgm:pt modelId="{90C9A2EA-DFFA-4901-82FC-66093AEC088A}" type="pres">
      <dgm:prSet presAssocID="{A8203032-633A-43AD-B05D-7F6AD910E238}" presName="connTx" presStyleLbl="parChTrans1D4" presStyleIdx="1" presStyleCnt="4"/>
      <dgm:spPr/>
    </dgm:pt>
    <dgm:pt modelId="{591E1628-28C4-4EBF-9BAD-C0C41F12E38B}" type="pres">
      <dgm:prSet presAssocID="{CF6C4B2F-52B3-4EF0-A0F7-00AB32C7B7FB}" presName="root2" presStyleCnt="0"/>
      <dgm:spPr/>
    </dgm:pt>
    <dgm:pt modelId="{8569BA9C-9FB2-4150-9777-02CE92F07A94}" type="pres">
      <dgm:prSet presAssocID="{CF6C4B2F-52B3-4EF0-A0F7-00AB32C7B7FB}" presName="LevelTwoTextNode" presStyleLbl="node4" presStyleIdx="1" presStyleCnt="4" custScaleX="115222" custScaleY="183678">
        <dgm:presLayoutVars>
          <dgm:chPref val="3"/>
        </dgm:presLayoutVars>
      </dgm:prSet>
      <dgm:spPr>
        <a:prstGeom prst="snip1Rect">
          <a:avLst/>
        </a:prstGeom>
      </dgm:spPr>
    </dgm:pt>
    <dgm:pt modelId="{58E6F062-606E-4397-B3FC-61A578814221}" type="pres">
      <dgm:prSet presAssocID="{CF6C4B2F-52B3-4EF0-A0F7-00AB32C7B7FB}" presName="level3hierChild" presStyleCnt="0"/>
      <dgm:spPr/>
    </dgm:pt>
    <dgm:pt modelId="{FC160A0C-E99E-401D-A784-03B93B434C96}" type="pres">
      <dgm:prSet presAssocID="{EFDBA808-FCDA-4E89-9225-D3397730825E}" presName="conn2-1" presStyleLbl="parChTrans1D4" presStyleIdx="2" presStyleCnt="4"/>
      <dgm:spPr/>
    </dgm:pt>
    <dgm:pt modelId="{BA893C53-EC9A-43F7-B1D5-FDFBBD7ACD86}" type="pres">
      <dgm:prSet presAssocID="{EFDBA808-FCDA-4E89-9225-D3397730825E}" presName="connTx" presStyleLbl="parChTrans1D4" presStyleIdx="2" presStyleCnt="4"/>
      <dgm:spPr/>
    </dgm:pt>
    <dgm:pt modelId="{7FA122D5-ED2A-4DD5-9C59-C0084C3A4666}" type="pres">
      <dgm:prSet presAssocID="{34CB1887-7656-4402-B45B-642B3776B69C}" presName="root2" presStyleCnt="0"/>
      <dgm:spPr/>
    </dgm:pt>
    <dgm:pt modelId="{40F1BC0E-037B-48AC-9A78-A9D601320E87}" type="pres">
      <dgm:prSet presAssocID="{34CB1887-7656-4402-B45B-642B3776B69C}" presName="LevelTwoTextNode" presStyleLbl="node4" presStyleIdx="2" presStyleCnt="4">
        <dgm:presLayoutVars>
          <dgm:chPref val="3"/>
        </dgm:presLayoutVars>
      </dgm:prSet>
      <dgm:spPr/>
    </dgm:pt>
    <dgm:pt modelId="{1105C308-6ECE-4D0D-998D-BDD9C95A9966}" type="pres">
      <dgm:prSet presAssocID="{34CB1887-7656-4402-B45B-642B3776B69C}" presName="level3hierChild" presStyleCnt="0"/>
      <dgm:spPr/>
    </dgm:pt>
    <dgm:pt modelId="{5380A1CD-9A5D-48BA-9686-4615699BB5F4}" type="pres">
      <dgm:prSet presAssocID="{8495ED9F-7EB2-4F9D-B94B-9FF9432F4B5D}" presName="conn2-1" presStyleLbl="parChTrans1D4" presStyleIdx="3" presStyleCnt="4"/>
      <dgm:spPr/>
    </dgm:pt>
    <dgm:pt modelId="{A1C16554-9C77-44D0-A3FA-7831B9FF76FB}" type="pres">
      <dgm:prSet presAssocID="{8495ED9F-7EB2-4F9D-B94B-9FF9432F4B5D}" presName="connTx" presStyleLbl="parChTrans1D4" presStyleIdx="3" presStyleCnt="4"/>
      <dgm:spPr/>
    </dgm:pt>
    <dgm:pt modelId="{B159E685-660B-4792-93A4-90BC661A6527}" type="pres">
      <dgm:prSet presAssocID="{162D0BC2-C07F-4E5A-AB43-BD91682FA380}" presName="root2" presStyleCnt="0"/>
      <dgm:spPr/>
    </dgm:pt>
    <dgm:pt modelId="{76AC86E9-7F7C-4971-9165-DCD681467933}" type="pres">
      <dgm:prSet presAssocID="{162D0BC2-C07F-4E5A-AB43-BD91682FA380}" presName="LevelTwoTextNode" presStyleLbl="node4" presStyleIdx="3" presStyleCnt="4" custScaleX="124393" custScaleY="69957">
        <dgm:presLayoutVars>
          <dgm:chPref val="3"/>
        </dgm:presLayoutVars>
      </dgm:prSet>
      <dgm:spPr/>
    </dgm:pt>
    <dgm:pt modelId="{F095C41D-111E-4D6C-BD28-ACFE6277EA2E}" type="pres">
      <dgm:prSet presAssocID="{162D0BC2-C07F-4E5A-AB43-BD91682FA380}" presName="level3hierChild" presStyleCnt="0"/>
      <dgm:spPr/>
    </dgm:pt>
    <dgm:pt modelId="{251C60DD-B388-4E85-AF71-D1B2D2EC38ED}" type="pres">
      <dgm:prSet presAssocID="{ACDBEFC0-F88B-424C-B468-CBA59722ECFB}" presName="conn2-1" presStyleLbl="parChTrans1D2" presStyleIdx="1" presStyleCnt="2"/>
      <dgm:spPr/>
    </dgm:pt>
    <dgm:pt modelId="{B55BD41F-21B0-4BB7-B63A-42E9A208EB5B}" type="pres">
      <dgm:prSet presAssocID="{ACDBEFC0-F88B-424C-B468-CBA59722ECFB}" presName="connTx" presStyleLbl="parChTrans1D2" presStyleIdx="1" presStyleCnt="2"/>
      <dgm:spPr/>
    </dgm:pt>
    <dgm:pt modelId="{13F349FD-772B-4B94-AB80-27CF7FCB8629}" type="pres">
      <dgm:prSet presAssocID="{A736C88B-4AB3-42E6-924A-8E7AE631FD93}" presName="root2" presStyleCnt="0"/>
      <dgm:spPr/>
    </dgm:pt>
    <dgm:pt modelId="{6E9A9B02-4BEF-43A1-AAAF-EBBDA25DE08D}" type="pres">
      <dgm:prSet presAssocID="{A736C88B-4AB3-42E6-924A-8E7AE631FD93}" presName="LevelTwoTextNode" presStyleLbl="node2" presStyleIdx="1" presStyleCnt="2">
        <dgm:presLayoutVars>
          <dgm:chPref val="3"/>
        </dgm:presLayoutVars>
      </dgm:prSet>
      <dgm:spPr/>
    </dgm:pt>
    <dgm:pt modelId="{7A669F2B-EE92-432B-A651-64967C76E12C}" type="pres">
      <dgm:prSet presAssocID="{A736C88B-4AB3-42E6-924A-8E7AE631FD93}" presName="level3hierChild" presStyleCnt="0"/>
      <dgm:spPr/>
    </dgm:pt>
  </dgm:ptLst>
  <dgm:cxnLst>
    <dgm:cxn modelId="{F85C2B0C-65C7-4CE9-A2CB-C15E4AA9C7D9}" type="presOf" srcId="{CF572A95-3008-4C78-8A84-C38D49A31F24}" destId="{1544D975-6541-4196-96B0-79BCE8C86DAF}" srcOrd="1" destOrd="0" presId="urn:microsoft.com/office/officeart/2005/8/layout/hierarchy2"/>
    <dgm:cxn modelId="{7177B515-2F9C-410E-A8A3-3ACEAF597CAE}" type="presOf" srcId="{ADD0962F-42A6-4F8F-A1E2-C184095C5C9E}" destId="{AF59EA3C-341F-497B-81CF-C865C534681D}" srcOrd="0" destOrd="0" presId="urn:microsoft.com/office/officeart/2005/8/layout/hierarchy2"/>
    <dgm:cxn modelId="{F442441F-1FEF-40AE-A7FC-30E0E06354AB}" type="presOf" srcId="{A4074B61-B841-492E-8A5A-8EC11742023A}" destId="{DDBDBC95-891E-4E0D-9E32-18800452B0EB}" srcOrd="0" destOrd="0" presId="urn:microsoft.com/office/officeart/2005/8/layout/hierarchy2"/>
    <dgm:cxn modelId="{40595D22-7125-4105-BABF-6B471F722D4E}" type="presOf" srcId="{EFDBA808-FCDA-4E89-9225-D3397730825E}" destId="{BA893C53-EC9A-43F7-B1D5-FDFBBD7ACD86}" srcOrd="1" destOrd="0" presId="urn:microsoft.com/office/officeart/2005/8/layout/hierarchy2"/>
    <dgm:cxn modelId="{D10CFD23-D9DA-4474-B422-769B4137942A}" type="presOf" srcId="{ACDBEFC0-F88B-424C-B468-CBA59722ECFB}" destId="{B55BD41F-21B0-4BB7-B63A-42E9A208EB5B}" srcOrd="1" destOrd="0" presId="urn:microsoft.com/office/officeart/2005/8/layout/hierarchy2"/>
    <dgm:cxn modelId="{3BE9F227-2832-4F6E-B54F-D9997BEB6628}" srcId="{4EC59249-BEBB-4C7D-8546-3A8309468679}" destId="{5F0B39C3-9FBB-4A56-A2F6-7553141F8B1A}" srcOrd="0" destOrd="0" parTransId="{0E37CDA0-5C76-4506-95F6-AB9FF2B99DBA}" sibTransId="{83C1A956-53CF-413C-806C-C288335A554A}"/>
    <dgm:cxn modelId="{44A15E2C-FAC1-4A82-A0F2-26957EBABACC}" type="presOf" srcId="{CF572A95-3008-4C78-8A84-C38D49A31F24}" destId="{4289F9AF-947C-4F31-930B-F167E9FEED89}" srcOrd="0" destOrd="0" presId="urn:microsoft.com/office/officeart/2005/8/layout/hierarchy2"/>
    <dgm:cxn modelId="{D2AA2530-2275-4F07-8EAB-8157103120ED}" type="presOf" srcId="{8495ED9F-7EB2-4F9D-B94B-9FF9432F4B5D}" destId="{5380A1CD-9A5D-48BA-9686-4615699BB5F4}" srcOrd="0" destOrd="0" presId="urn:microsoft.com/office/officeart/2005/8/layout/hierarchy2"/>
    <dgm:cxn modelId="{51480F34-7325-467F-BE14-0D9CD6D19735}" type="presOf" srcId="{1126C250-E280-47A4-B94C-9DAAB63E7456}" destId="{A3964FCD-DE07-4583-B2F6-03B50BC8745F}" srcOrd="0" destOrd="0" presId="urn:microsoft.com/office/officeart/2005/8/layout/hierarchy2"/>
    <dgm:cxn modelId="{DFF03B5B-D141-44F5-B48D-832357A79C78}" type="presOf" srcId="{F6B3CB7F-DA8A-43BA-9278-81B978845B48}" destId="{D005FC6E-49A0-44EA-980E-B024316ABAAE}" srcOrd="0" destOrd="0" presId="urn:microsoft.com/office/officeart/2005/8/layout/hierarchy2"/>
    <dgm:cxn modelId="{E5533B43-BCF2-43A5-8442-67EF23CF0D31}" srcId="{5F0B39C3-9FBB-4A56-A2F6-7553141F8B1A}" destId="{A736C88B-4AB3-42E6-924A-8E7AE631FD93}" srcOrd="1" destOrd="0" parTransId="{ACDBEFC0-F88B-424C-B468-CBA59722ECFB}" sibTransId="{195EEF3D-11B1-415D-BCA2-2B4F2991C48C}"/>
    <dgm:cxn modelId="{DCA21546-5593-4658-93BC-4AE432C2F832}" type="presOf" srcId="{CF6C4B2F-52B3-4EF0-A0F7-00AB32C7B7FB}" destId="{8569BA9C-9FB2-4150-9777-02CE92F07A94}" srcOrd="0" destOrd="0" presId="urn:microsoft.com/office/officeart/2005/8/layout/hierarchy2"/>
    <dgm:cxn modelId="{FF29FC67-3414-4186-9020-7C47511D0FE9}" srcId="{F6B3CB7F-DA8A-43BA-9278-81B978845B48}" destId="{1126C250-E280-47A4-B94C-9DAAB63E7456}" srcOrd="0" destOrd="0" parTransId="{CF572A95-3008-4C78-8A84-C38D49A31F24}" sibTransId="{A85A4524-058F-4AF9-9B17-860BC6C4A90D}"/>
    <dgm:cxn modelId="{15CA227E-7C3D-4F41-B0CE-57F13D32ADE6}" type="presOf" srcId="{A8203032-633A-43AD-B05D-7F6AD910E238}" destId="{90C9A2EA-DFFA-4901-82FC-66093AEC088A}" srcOrd="1" destOrd="0" presId="urn:microsoft.com/office/officeart/2005/8/layout/hierarchy2"/>
    <dgm:cxn modelId="{4ACD9E7F-C821-4D0C-B417-C268208F43AD}" srcId="{B50267A0-3CC9-444D-8B79-1825C11B174D}" destId="{F68965E6-B2D7-45CA-997E-3FFF27719008}" srcOrd="0" destOrd="0" parTransId="{A4074B61-B841-492E-8A5A-8EC11742023A}" sibTransId="{8870223E-05C5-46A0-A794-264809B70E5C}"/>
    <dgm:cxn modelId="{1A872689-C203-45E4-B17B-1AB8F667E20B}" srcId="{5F0B39C3-9FBB-4A56-A2F6-7553141F8B1A}" destId="{B50267A0-3CC9-444D-8B79-1825C11B174D}" srcOrd="0" destOrd="0" parTransId="{ADD0962F-42A6-4F8F-A1E2-C184095C5C9E}" sibTransId="{4676BC87-A555-4659-A71F-3BAE6C05C366}"/>
    <dgm:cxn modelId="{D8B5E29C-21C8-4CE0-83D0-C70B87140A99}" type="presOf" srcId="{162D0BC2-C07F-4E5A-AB43-BD91682FA380}" destId="{76AC86E9-7F7C-4971-9165-DCD681467933}" srcOrd="0" destOrd="0" presId="urn:microsoft.com/office/officeart/2005/8/layout/hierarchy2"/>
    <dgm:cxn modelId="{1AEFEE9D-26C7-4C99-8B3D-D4C5EE8F1667}" type="presOf" srcId="{ADD0962F-42A6-4F8F-A1E2-C184095C5C9E}" destId="{8F5EAA1C-57DC-4200-A807-CC5752F77BAD}" srcOrd="1" destOrd="0" presId="urn:microsoft.com/office/officeart/2005/8/layout/hierarchy2"/>
    <dgm:cxn modelId="{F9480A9F-0843-4FBC-8BDA-27F3651AA39C}" srcId="{CF6C4B2F-52B3-4EF0-A0F7-00AB32C7B7FB}" destId="{162D0BC2-C07F-4E5A-AB43-BD91682FA380}" srcOrd="1" destOrd="0" parTransId="{8495ED9F-7EB2-4F9D-B94B-9FF9432F4B5D}" sibTransId="{47D49F3B-7FF5-4873-B135-DA2372AE60F3}"/>
    <dgm:cxn modelId="{470B52A0-ED86-4B52-9EBB-C569A2AF7B39}" type="presOf" srcId="{A8203032-633A-43AD-B05D-7F6AD910E238}" destId="{07511CFE-400E-4109-9D83-1E2A33C9CBDA}" srcOrd="0" destOrd="0" presId="urn:microsoft.com/office/officeart/2005/8/layout/hierarchy2"/>
    <dgm:cxn modelId="{0F990BA1-0BDC-4493-9D35-8456DA0422DA}" type="presOf" srcId="{EFDBA808-FCDA-4E89-9225-D3397730825E}" destId="{FC160A0C-E99E-401D-A784-03B93B434C96}" srcOrd="0" destOrd="0" presId="urn:microsoft.com/office/officeart/2005/8/layout/hierarchy2"/>
    <dgm:cxn modelId="{8E1583AE-1544-4C6F-9E5D-5A3EC769AD78}" type="presOf" srcId="{ACDBEFC0-F88B-424C-B468-CBA59722ECFB}" destId="{251C60DD-B388-4E85-AF71-D1B2D2EC38ED}" srcOrd="0" destOrd="0" presId="urn:microsoft.com/office/officeart/2005/8/layout/hierarchy2"/>
    <dgm:cxn modelId="{ECEC35B1-0A02-4FA2-95DE-3E9C6B6EB434}" type="presOf" srcId="{5F0B39C3-9FBB-4A56-A2F6-7553141F8B1A}" destId="{BEA80AC1-C60F-4B37-8475-9A8DA6B4D40B}" srcOrd="0" destOrd="0" presId="urn:microsoft.com/office/officeart/2005/8/layout/hierarchy2"/>
    <dgm:cxn modelId="{6CF894B1-669F-4C6F-851A-EDE35A93A508}" type="presOf" srcId="{DE9E3AA2-5CC7-4D2B-970E-231890F4F4F1}" destId="{6D2983F7-1546-474B-A7AB-D436F018703D}" srcOrd="0" destOrd="0" presId="urn:microsoft.com/office/officeart/2005/8/layout/hierarchy2"/>
    <dgm:cxn modelId="{19B135B5-1E47-41C9-9002-F5044BE65B63}" srcId="{CF6C4B2F-52B3-4EF0-A0F7-00AB32C7B7FB}" destId="{34CB1887-7656-4402-B45B-642B3776B69C}" srcOrd="0" destOrd="0" parTransId="{EFDBA808-FCDA-4E89-9225-D3397730825E}" sibTransId="{24E6CD47-D6B1-4DDD-8EE3-BE6F92993F95}"/>
    <dgm:cxn modelId="{F89EF9B6-A615-4DC8-A6CD-A8FD687C9F44}" srcId="{B50267A0-3CC9-444D-8B79-1825C11B174D}" destId="{F6B3CB7F-DA8A-43BA-9278-81B978845B48}" srcOrd="1" destOrd="0" parTransId="{DE9E3AA2-5CC7-4D2B-970E-231890F4F4F1}" sibTransId="{18DE7688-FF80-4E6E-9351-A92265CE6C3E}"/>
    <dgm:cxn modelId="{790966C6-D2BE-42C3-B6F8-3A67DFE27827}" type="presOf" srcId="{F68965E6-B2D7-45CA-997E-3FFF27719008}" destId="{D7639082-4FB1-49D0-9AE6-BE4AAE5033B0}" srcOrd="0" destOrd="0" presId="urn:microsoft.com/office/officeart/2005/8/layout/hierarchy2"/>
    <dgm:cxn modelId="{F83D9FCA-DE3C-45DB-8890-5A7405D9CFB2}" type="presOf" srcId="{8495ED9F-7EB2-4F9D-B94B-9FF9432F4B5D}" destId="{A1C16554-9C77-44D0-A3FA-7831B9FF76FB}" srcOrd="1" destOrd="0" presId="urn:microsoft.com/office/officeart/2005/8/layout/hierarchy2"/>
    <dgm:cxn modelId="{AFC5B3CD-B3FC-4BFC-B46A-B739B9596D28}" type="presOf" srcId="{34CB1887-7656-4402-B45B-642B3776B69C}" destId="{40F1BC0E-037B-48AC-9A78-A9D601320E87}" srcOrd="0" destOrd="0" presId="urn:microsoft.com/office/officeart/2005/8/layout/hierarchy2"/>
    <dgm:cxn modelId="{204535CF-9E62-43BC-8A96-843306F176A4}" type="presOf" srcId="{DE9E3AA2-5CC7-4D2B-970E-231890F4F4F1}" destId="{B8D9A392-39CB-476A-B687-F640F5ECB873}" srcOrd="1" destOrd="0" presId="urn:microsoft.com/office/officeart/2005/8/layout/hierarchy2"/>
    <dgm:cxn modelId="{3E0636D8-847C-49C6-AF60-3A3D951AEEC3}" srcId="{F6B3CB7F-DA8A-43BA-9278-81B978845B48}" destId="{CF6C4B2F-52B3-4EF0-A0F7-00AB32C7B7FB}" srcOrd="1" destOrd="0" parTransId="{A8203032-633A-43AD-B05D-7F6AD910E238}" sibTransId="{3405B0CA-9F63-48EE-ACBC-8E98E1FDE233}"/>
    <dgm:cxn modelId="{4D64EADD-F1DE-4F5F-A7DB-6CE30464EB94}" type="presOf" srcId="{4EC59249-BEBB-4C7D-8546-3A8309468679}" destId="{E43A0989-60E7-4BF6-BC0D-CA0D5AEC7D2A}" srcOrd="0" destOrd="0" presId="urn:microsoft.com/office/officeart/2005/8/layout/hierarchy2"/>
    <dgm:cxn modelId="{5066CAEA-5420-4D16-9460-B5ABB6DB2D53}" type="presOf" srcId="{A4074B61-B841-492E-8A5A-8EC11742023A}" destId="{A52D78EC-5C5D-4ADA-A83A-FBF322619562}" srcOrd="1" destOrd="0" presId="urn:microsoft.com/office/officeart/2005/8/layout/hierarchy2"/>
    <dgm:cxn modelId="{553385ED-0C15-4506-9546-8D1115F8122F}" type="presOf" srcId="{A736C88B-4AB3-42E6-924A-8E7AE631FD93}" destId="{6E9A9B02-4BEF-43A1-AAAF-EBBDA25DE08D}" srcOrd="0" destOrd="0" presId="urn:microsoft.com/office/officeart/2005/8/layout/hierarchy2"/>
    <dgm:cxn modelId="{73FB53F8-9D24-40FF-9AC7-800101C53F86}" type="presOf" srcId="{B50267A0-3CC9-444D-8B79-1825C11B174D}" destId="{C6968B72-3E98-4100-87BB-1ABEA4C6E8BB}" srcOrd="0" destOrd="0" presId="urn:microsoft.com/office/officeart/2005/8/layout/hierarchy2"/>
    <dgm:cxn modelId="{F5CA819C-3C18-476C-953F-38BC96874779}" type="presParOf" srcId="{E43A0989-60E7-4BF6-BC0D-CA0D5AEC7D2A}" destId="{D14C1A4B-D269-43D8-B453-B1B0301C1735}" srcOrd="0" destOrd="0" presId="urn:microsoft.com/office/officeart/2005/8/layout/hierarchy2"/>
    <dgm:cxn modelId="{F183EBF2-1034-4AD9-B6C7-F1F8EDA9C74F}" type="presParOf" srcId="{D14C1A4B-D269-43D8-B453-B1B0301C1735}" destId="{BEA80AC1-C60F-4B37-8475-9A8DA6B4D40B}" srcOrd="0" destOrd="0" presId="urn:microsoft.com/office/officeart/2005/8/layout/hierarchy2"/>
    <dgm:cxn modelId="{C0601733-0529-4BC2-BF45-3649E82CF1D3}" type="presParOf" srcId="{D14C1A4B-D269-43D8-B453-B1B0301C1735}" destId="{1C6A0086-F1EB-4899-B7FC-14904EDF6ED9}" srcOrd="1" destOrd="0" presId="urn:microsoft.com/office/officeart/2005/8/layout/hierarchy2"/>
    <dgm:cxn modelId="{354A3DBF-CB32-4CB3-AE9D-F47360449760}" type="presParOf" srcId="{1C6A0086-F1EB-4899-B7FC-14904EDF6ED9}" destId="{AF59EA3C-341F-497B-81CF-C865C534681D}" srcOrd="0" destOrd="0" presId="urn:microsoft.com/office/officeart/2005/8/layout/hierarchy2"/>
    <dgm:cxn modelId="{33C100B6-14E9-4BF8-AA50-0547941E1DCC}" type="presParOf" srcId="{AF59EA3C-341F-497B-81CF-C865C534681D}" destId="{8F5EAA1C-57DC-4200-A807-CC5752F77BAD}" srcOrd="0" destOrd="0" presId="urn:microsoft.com/office/officeart/2005/8/layout/hierarchy2"/>
    <dgm:cxn modelId="{91F3CDA5-2AA6-4BBC-A3EF-F45E0D25AF38}" type="presParOf" srcId="{1C6A0086-F1EB-4899-B7FC-14904EDF6ED9}" destId="{D11498CA-D41E-41E9-B123-BBC10314C45F}" srcOrd="1" destOrd="0" presId="urn:microsoft.com/office/officeart/2005/8/layout/hierarchy2"/>
    <dgm:cxn modelId="{26A8B326-BF9D-4CDA-8970-509B68880606}" type="presParOf" srcId="{D11498CA-D41E-41E9-B123-BBC10314C45F}" destId="{C6968B72-3E98-4100-87BB-1ABEA4C6E8BB}" srcOrd="0" destOrd="0" presId="urn:microsoft.com/office/officeart/2005/8/layout/hierarchy2"/>
    <dgm:cxn modelId="{9F3B86ED-D0A7-45F6-8698-FE6DE56EF8CE}" type="presParOf" srcId="{D11498CA-D41E-41E9-B123-BBC10314C45F}" destId="{5F814CEF-D3CC-4FA2-94C3-C73BF9FA4775}" srcOrd="1" destOrd="0" presId="urn:microsoft.com/office/officeart/2005/8/layout/hierarchy2"/>
    <dgm:cxn modelId="{BA4443B0-B9B0-4945-931A-870434953BAB}" type="presParOf" srcId="{5F814CEF-D3CC-4FA2-94C3-C73BF9FA4775}" destId="{DDBDBC95-891E-4E0D-9E32-18800452B0EB}" srcOrd="0" destOrd="0" presId="urn:microsoft.com/office/officeart/2005/8/layout/hierarchy2"/>
    <dgm:cxn modelId="{BB912CF4-035A-4982-8090-8563BF5A54FC}" type="presParOf" srcId="{DDBDBC95-891E-4E0D-9E32-18800452B0EB}" destId="{A52D78EC-5C5D-4ADA-A83A-FBF322619562}" srcOrd="0" destOrd="0" presId="urn:microsoft.com/office/officeart/2005/8/layout/hierarchy2"/>
    <dgm:cxn modelId="{B386F142-97A9-4AE0-A12F-B405E5DE532C}" type="presParOf" srcId="{5F814CEF-D3CC-4FA2-94C3-C73BF9FA4775}" destId="{50F16B07-C45E-4E83-BF45-FBA80030642A}" srcOrd="1" destOrd="0" presId="urn:microsoft.com/office/officeart/2005/8/layout/hierarchy2"/>
    <dgm:cxn modelId="{A6C45E25-0D21-4616-B292-491F56C70B91}" type="presParOf" srcId="{50F16B07-C45E-4E83-BF45-FBA80030642A}" destId="{D7639082-4FB1-49D0-9AE6-BE4AAE5033B0}" srcOrd="0" destOrd="0" presId="urn:microsoft.com/office/officeart/2005/8/layout/hierarchy2"/>
    <dgm:cxn modelId="{31EC2495-40C1-4862-9B5D-C1F48400A7BF}" type="presParOf" srcId="{50F16B07-C45E-4E83-BF45-FBA80030642A}" destId="{31150BBB-121A-4A98-BC14-C35AA6FC8995}" srcOrd="1" destOrd="0" presId="urn:microsoft.com/office/officeart/2005/8/layout/hierarchy2"/>
    <dgm:cxn modelId="{CCD70C0A-6845-4E5E-8746-45A413166AE9}" type="presParOf" srcId="{5F814CEF-D3CC-4FA2-94C3-C73BF9FA4775}" destId="{6D2983F7-1546-474B-A7AB-D436F018703D}" srcOrd="2" destOrd="0" presId="urn:microsoft.com/office/officeart/2005/8/layout/hierarchy2"/>
    <dgm:cxn modelId="{52C2A611-D6DF-4048-801F-09DB48D06ADC}" type="presParOf" srcId="{6D2983F7-1546-474B-A7AB-D436F018703D}" destId="{B8D9A392-39CB-476A-B687-F640F5ECB873}" srcOrd="0" destOrd="0" presId="urn:microsoft.com/office/officeart/2005/8/layout/hierarchy2"/>
    <dgm:cxn modelId="{423E2D16-C09D-4196-8F42-D2F08939D10F}" type="presParOf" srcId="{5F814CEF-D3CC-4FA2-94C3-C73BF9FA4775}" destId="{B2720F0E-03EC-474A-B03F-9BCA07626643}" srcOrd="3" destOrd="0" presId="urn:microsoft.com/office/officeart/2005/8/layout/hierarchy2"/>
    <dgm:cxn modelId="{94F4161A-103E-4E7C-893A-418C4384DCC5}" type="presParOf" srcId="{B2720F0E-03EC-474A-B03F-9BCA07626643}" destId="{D005FC6E-49A0-44EA-980E-B024316ABAAE}" srcOrd="0" destOrd="0" presId="urn:microsoft.com/office/officeart/2005/8/layout/hierarchy2"/>
    <dgm:cxn modelId="{909304D6-90D0-4175-AB9A-02E7CDE765FD}" type="presParOf" srcId="{B2720F0E-03EC-474A-B03F-9BCA07626643}" destId="{4898FEC5-7CBC-40DA-A4F0-2A8CD90A68D0}" srcOrd="1" destOrd="0" presId="urn:microsoft.com/office/officeart/2005/8/layout/hierarchy2"/>
    <dgm:cxn modelId="{E5B4D953-5E44-4799-84AE-9C5A29E75899}" type="presParOf" srcId="{4898FEC5-7CBC-40DA-A4F0-2A8CD90A68D0}" destId="{4289F9AF-947C-4F31-930B-F167E9FEED89}" srcOrd="0" destOrd="0" presId="urn:microsoft.com/office/officeart/2005/8/layout/hierarchy2"/>
    <dgm:cxn modelId="{06E66336-F067-45AC-828F-88E51CD57456}" type="presParOf" srcId="{4289F9AF-947C-4F31-930B-F167E9FEED89}" destId="{1544D975-6541-4196-96B0-79BCE8C86DAF}" srcOrd="0" destOrd="0" presId="urn:microsoft.com/office/officeart/2005/8/layout/hierarchy2"/>
    <dgm:cxn modelId="{FA32CC03-1020-4928-9DB2-731A9118E7A0}" type="presParOf" srcId="{4898FEC5-7CBC-40DA-A4F0-2A8CD90A68D0}" destId="{8B81497C-E34C-4BB1-9083-90CF6120F76F}" srcOrd="1" destOrd="0" presId="urn:microsoft.com/office/officeart/2005/8/layout/hierarchy2"/>
    <dgm:cxn modelId="{6515CE02-5A4B-4AC7-8787-ECC32B4D5D56}" type="presParOf" srcId="{8B81497C-E34C-4BB1-9083-90CF6120F76F}" destId="{A3964FCD-DE07-4583-B2F6-03B50BC8745F}" srcOrd="0" destOrd="0" presId="urn:microsoft.com/office/officeart/2005/8/layout/hierarchy2"/>
    <dgm:cxn modelId="{D51FBE5E-80E8-4FF9-AD7B-B0A7E2B9A876}" type="presParOf" srcId="{8B81497C-E34C-4BB1-9083-90CF6120F76F}" destId="{7058D224-D92E-4DDD-AA53-5C2D93DBB77C}" srcOrd="1" destOrd="0" presId="urn:microsoft.com/office/officeart/2005/8/layout/hierarchy2"/>
    <dgm:cxn modelId="{C7B9022F-30B6-4877-98A9-2C9644E22B12}" type="presParOf" srcId="{4898FEC5-7CBC-40DA-A4F0-2A8CD90A68D0}" destId="{07511CFE-400E-4109-9D83-1E2A33C9CBDA}" srcOrd="2" destOrd="0" presId="urn:microsoft.com/office/officeart/2005/8/layout/hierarchy2"/>
    <dgm:cxn modelId="{E79B68C3-7725-4A43-A76B-7CC3115F1388}" type="presParOf" srcId="{07511CFE-400E-4109-9D83-1E2A33C9CBDA}" destId="{90C9A2EA-DFFA-4901-82FC-66093AEC088A}" srcOrd="0" destOrd="0" presId="urn:microsoft.com/office/officeart/2005/8/layout/hierarchy2"/>
    <dgm:cxn modelId="{3F99E47D-DCC6-4B53-BB57-5B4733E30FCA}" type="presParOf" srcId="{4898FEC5-7CBC-40DA-A4F0-2A8CD90A68D0}" destId="{591E1628-28C4-4EBF-9BAD-C0C41F12E38B}" srcOrd="3" destOrd="0" presId="urn:microsoft.com/office/officeart/2005/8/layout/hierarchy2"/>
    <dgm:cxn modelId="{A6366A70-D8D0-4193-94FE-66614803A52A}" type="presParOf" srcId="{591E1628-28C4-4EBF-9BAD-C0C41F12E38B}" destId="{8569BA9C-9FB2-4150-9777-02CE92F07A94}" srcOrd="0" destOrd="0" presId="urn:microsoft.com/office/officeart/2005/8/layout/hierarchy2"/>
    <dgm:cxn modelId="{ADCCFC10-F7C9-42C0-AB73-D146AD182AE3}" type="presParOf" srcId="{591E1628-28C4-4EBF-9BAD-C0C41F12E38B}" destId="{58E6F062-606E-4397-B3FC-61A578814221}" srcOrd="1" destOrd="0" presId="urn:microsoft.com/office/officeart/2005/8/layout/hierarchy2"/>
    <dgm:cxn modelId="{47925EF0-237F-4479-82B6-F0C03866C93A}" type="presParOf" srcId="{58E6F062-606E-4397-B3FC-61A578814221}" destId="{FC160A0C-E99E-401D-A784-03B93B434C96}" srcOrd="0" destOrd="0" presId="urn:microsoft.com/office/officeart/2005/8/layout/hierarchy2"/>
    <dgm:cxn modelId="{2433A1AB-F47D-436A-A4F7-DB50265E7ACB}" type="presParOf" srcId="{FC160A0C-E99E-401D-A784-03B93B434C96}" destId="{BA893C53-EC9A-43F7-B1D5-FDFBBD7ACD86}" srcOrd="0" destOrd="0" presId="urn:microsoft.com/office/officeart/2005/8/layout/hierarchy2"/>
    <dgm:cxn modelId="{0F960B0C-4CFF-4111-AF07-21CF4CB86FEF}" type="presParOf" srcId="{58E6F062-606E-4397-B3FC-61A578814221}" destId="{7FA122D5-ED2A-4DD5-9C59-C0084C3A4666}" srcOrd="1" destOrd="0" presId="urn:microsoft.com/office/officeart/2005/8/layout/hierarchy2"/>
    <dgm:cxn modelId="{8731410C-AE51-4AA3-9AD0-C2A1726BCEF9}" type="presParOf" srcId="{7FA122D5-ED2A-4DD5-9C59-C0084C3A4666}" destId="{40F1BC0E-037B-48AC-9A78-A9D601320E87}" srcOrd="0" destOrd="0" presId="urn:microsoft.com/office/officeart/2005/8/layout/hierarchy2"/>
    <dgm:cxn modelId="{493FD102-561B-4F15-A1FB-6FDBA4727A0E}" type="presParOf" srcId="{7FA122D5-ED2A-4DD5-9C59-C0084C3A4666}" destId="{1105C308-6ECE-4D0D-998D-BDD9C95A9966}" srcOrd="1" destOrd="0" presId="urn:microsoft.com/office/officeart/2005/8/layout/hierarchy2"/>
    <dgm:cxn modelId="{02E50721-53CE-4338-93B4-5B7D81F23E75}" type="presParOf" srcId="{58E6F062-606E-4397-B3FC-61A578814221}" destId="{5380A1CD-9A5D-48BA-9686-4615699BB5F4}" srcOrd="2" destOrd="0" presId="urn:microsoft.com/office/officeart/2005/8/layout/hierarchy2"/>
    <dgm:cxn modelId="{C349AF66-D5AC-4686-B98D-80D582B02EDA}" type="presParOf" srcId="{5380A1CD-9A5D-48BA-9686-4615699BB5F4}" destId="{A1C16554-9C77-44D0-A3FA-7831B9FF76FB}" srcOrd="0" destOrd="0" presId="urn:microsoft.com/office/officeart/2005/8/layout/hierarchy2"/>
    <dgm:cxn modelId="{BD156CAA-8F3C-423B-ADAB-407504E49A11}" type="presParOf" srcId="{58E6F062-606E-4397-B3FC-61A578814221}" destId="{B159E685-660B-4792-93A4-90BC661A6527}" srcOrd="3" destOrd="0" presId="urn:microsoft.com/office/officeart/2005/8/layout/hierarchy2"/>
    <dgm:cxn modelId="{B729F122-05F9-4090-9EB8-F107950D29EE}" type="presParOf" srcId="{B159E685-660B-4792-93A4-90BC661A6527}" destId="{76AC86E9-7F7C-4971-9165-DCD681467933}" srcOrd="0" destOrd="0" presId="urn:microsoft.com/office/officeart/2005/8/layout/hierarchy2"/>
    <dgm:cxn modelId="{F0644E9F-C5E2-4E4A-BC3E-832E9B224D15}" type="presParOf" srcId="{B159E685-660B-4792-93A4-90BC661A6527}" destId="{F095C41D-111E-4D6C-BD28-ACFE6277EA2E}" srcOrd="1" destOrd="0" presId="urn:microsoft.com/office/officeart/2005/8/layout/hierarchy2"/>
    <dgm:cxn modelId="{BD0CC1F0-4786-4B03-A8CF-286ED1678028}" type="presParOf" srcId="{1C6A0086-F1EB-4899-B7FC-14904EDF6ED9}" destId="{251C60DD-B388-4E85-AF71-D1B2D2EC38ED}" srcOrd="2" destOrd="0" presId="urn:microsoft.com/office/officeart/2005/8/layout/hierarchy2"/>
    <dgm:cxn modelId="{FCFB4E5D-78DF-4134-B983-D13BDBCB2FDB}" type="presParOf" srcId="{251C60DD-B388-4E85-AF71-D1B2D2EC38ED}" destId="{B55BD41F-21B0-4BB7-B63A-42E9A208EB5B}" srcOrd="0" destOrd="0" presId="urn:microsoft.com/office/officeart/2005/8/layout/hierarchy2"/>
    <dgm:cxn modelId="{4C0E602B-C2D2-49FF-A885-CC6F61339AE1}" type="presParOf" srcId="{1C6A0086-F1EB-4899-B7FC-14904EDF6ED9}" destId="{13F349FD-772B-4B94-AB80-27CF7FCB8629}" srcOrd="3" destOrd="0" presId="urn:microsoft.com/office/officeart/2005/8/layout/hierarchy2"/>
    <dgm:cxn modelId="{6F713A15-FF10-4BEB-80D5-A049A0982E6C}" type="presParOf" srcId="{13F349FD-772B-4B94-AB80-27CF7FCB8629}" destId="{6E9A9B02-4BEF-43A1-AAAF-EBBDA25DE08D}" srcOrd="0" destOrd="0" presId="urn:microsoft.com/office/officeart/2005/8/layout/hierarchy2"/>
    <dgm:cxn modelId="{EF157506-0D4E-4176-94F8-CD5C42AC23D5}" type="presParOf" srcId="{13F349FD-772B-4B94-AB80-27CF7FCB8629}" destId="{7A669F2B-EE92-432B-A651-64967C76E12C}"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80AC1-C60F-4B37-8475-9A8DA6B4D40B}">
      <dsp:nvSpPr>
        <dsp:cNvPr id="0" name=""/>
        <dsp:cNvSpPr/>
      </dsp:nvSpPr>
      <dsp:spPr>
        <a:xfrm>
          <a:off x="6370" y="2143285"/>
          <a:ext cx="1440411" cy="1041536"/>
        </a:xfrm>
        <a:prstGeom prst="snip1Rect">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b="1" kern="1200">
              <a:solidFill>
                <a:schemeClr val="tx1"/>
              </a:solidFill>
            </a:rPr>
            <a:t>Are there 2 samples for each quarter in the metier (&gt;= 40 individuals each quarter)?</a:t>
          </a:r>
          <a:endParaRPr lang="it-IT" sz="1100" b="1" kern="1200">
            <a:solidFill>
              <a:schemeClr val="tx1"/>
            </a:solidFill>
          </a:endParaRPr>
        </a:p>
      </dsp:txBody>
      <dsp:txXfrm>
        <a:off x="6370" y="2230081"/>
        <a:ext cx="1353615" cy="954740"/>
      </dsp:txXfrm>
    </dsp:sp>
    <dsp:sp modelId="{AF59EA3C-341F-497B-81CF-C865C534681D}">
      <dsp:nvSpPr>
        <dsp:cNvPr id="0" name=""/>
        <dsp:cNvSpPr/>
      </dsp:nvSpPr>
      <dsp:spPr>
        <a:xfrm rot="19457599">
          <a:off x="1378995" y="2438910"/>
          <a:ext cx="721196" cy="29370"/>
        </a:xfrm>
        <a:custGeom>
          <a:avLst/>
          <a:gdLst/>
          <a:ahLst/>
          <a:cxnLst/>
          <a:rect l="0" t="0" r="0" b="0"/>
          <a:pathLst>
            <a:path>
              <a:moveTo>
                <a:pt x="0" y="14685"/>
              </a:moveTo>
              <a:lnTo>
                <a:pt x="721196" y="1468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1721563" y="2435565"/>
        <a:ext cx="36059" cy="36059"/>
      </dsp:txXfrm>
    </dsp:sp>
    <dsp:sp modelId="{C6968B72-3E98-4100-87BB-1ABEA4C6E8BB}">
      <dsp:nvSpPr>
        <dsp:cNvPr id="0" name=""/>
        <dsp:cNvSpPr/>
      </dsp:nvSpPr>
      <dsp:spPr>
        <a:xfrm>
          <a:off x="2032404" y="1877123"/>
          <a:ext cx="1464056" cy="732028"/>
        </a:xfrm>
        <a:prstGeom prst="snip1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66725">
            <a:lnSpc>
              <a:spcPct val="90000"/>
            </a:lnSpc>
            <a:spcBef>
              <a:spcPct val="0"/>
            </a:spcBef>
            <a:spcAft>
              <a:spcPct val="35000"/>
            </a:spcAft>
            <a:buNone/>
          </a:pPr>
          <a:r>
            <a:rPr lang="en-GB" sz="1050" b="1" kern="1200">
              <a:solidFill>
                <a:schemeClr val="tx1"/>
              </a:solidFill>
            </a:rPr>
            <a:t>NO: are there 2 quarters sufficiently covered (&gt;=20 individuals each)?</a:t>
          </a:r>
          <a:endParaRPr lang="it-IT" sz="1050" b="1" kern="1200">
            <a:solidFill>
              <a:schemeClr val="tx1"/>
            </a:solidFill>
          </a:endParaRPr>
        </a:p>
      </dsp:txBody>
      <dsp:txXfrm>
        <a:off x="2032404" y="1938127"/>
        <a:ext cx="1403052" cy="671024"/>
      </dsp:txXfrm>
    </dsp:sp>
    <dsp:sp modelId="{DDBDBC95-891E-4E0D-9E32-18800452B0EB}">
      <dsp:nvSpPr>
        <dsp:cNvPr id="0" name=""/>
        <dsp:cNvSpPr/>
      </dsp:nvSpPr>
      <dsp:spPr>
        <a:xfrm rot="17609378">
          <a:off x="3054641" y="1554698"/>
          <a:ext cx="1469260" cy="29370"/>
        </a:xfrm>
        <a:custGeom>
          <a:avLst/>
          <a:gdLst/>
          <a:ahLst/>
          <a:cxnLst/>
          <a:rect l="0" t="0" r="0" b="0"/>
          <a:pathLst>
            <a:path>
              <a:moveTo>
                <a:pt x="0" y="14685"/>
              </a:moveTo>
              <a:lnTo>
                <a:pt x="1469260"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3752540" y="1532652"/>
        <a:ext cx="73463" cy="73463"/>
      </dsp:txXfrm>
    </dsp:sp>
    <dsp:sp modelId="{D7639082-4FB1-49D0-9AE6-BE4AAE5033B0}">
      <dsp:nvSpPr>
        <dsp:cNvPr id="0" name=""/>
        <dsp:cNvSpPr/>
      </dsp:nvSpPr>
      <dsp:spPr>
        <a:xfrm>
          <a:off x="4082083" y="529617"/>
          <a:ext cx="1464056" cy="732028"/>
        </a:xfrm>
        <a:prstGeom prst="roundRect">
          <a:avLst>
            <a:gd name="adj" fmla="val 10000"/>
          </a:avLst>
        </a:prstGeom>
        <a:solidFill>
          <a:srgbClr val="92D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YES: raising by metier per year</a:t>
          </a:r>
          <a:endParaRPr lang="it-IT" sz="1100" kern="1200">
            <a:solidFill>
              <a:schemeClr val="tx1"/>
            </a:solidFill>
          </a:endParaRPr>
        </a:p>
      </dsp:txBody>
      <dsp:txXfrm>
        <a:off x="4103523" y="551057"/>
        <a:ext cx="1421176" cy="689148"/>
      </dsp:txXfrm>
    </dsp:sp>
    <dsp:sp modelId="{6D2983F7-1546-474B-A7AB-D436F018703D}">
      <dsp:nvSpPr>
        <dsp:cNvPr id="0" name=""/>
        <dsp:cNvSpPr/>
      </dsp:nvSpPr>
      <dsp:spPr>
        <a:xfrm rot="2142401">
          <a:off x="3428674" y="2438910"/>
          <a:ext cx="721196" cy="29370"/>
        </a:xfrm>
        <a:custGeom>
          <a:avLst/>
          <a:gdLst/>
          <a:ahLst/>
          <a:cxnLst/>
          <a:rect l="0" t="0" r="0" b="0"/>
          <a:pathLst>
            <a:path>
              <a:moveTo>
                <a:pt x="0" y="14685"/>
              </a:moveTo>
              <a:lnTo>
                <a:pt x="721196"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3771242" y="2435565"/>
        <a:ext cx="36059" cy="36059"/>
      </dsp:txXfrm>
    </dsp:sp>
    <dsp:sp modelId="{D005FC6E-49A0-44EA-980E-B024316ABAAE}">
      <dsp:nvSpPr>
        <dsp:cNvPr id="0" name=""/>
        <dsp:cNvSpPr/>
      </dsp:nvSpPr>
      <dsp:spPr>
        <a:xfrm>
          <a:off x="4082083" y="1371449"/>
          <a:ext cx="1976402" cy="2585208"/>
        </a:xfrm>
        <a:prstGeom prst="snip1Rect">
          <a:avLst/>
        </a:prstGeom>
        <a:solidFill>
          <a:schemeClr val="accent4"/>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72000" lvl="0" indent="0" algn="just" defTabSz="466725">
            <a:lnSpc>
              <a:spcPct val="90000"/>
            </a:lnSpc>
            <a:spcBef>
              <a:spcPct val="0"/>
            </a:spcBef>
            <a:spcAft>
              <a:spcPts val="0"/>
            </a:spcAft>
            <a:buNone/>
          </a:pPr>
          <a:endParaRPr lang="it-IT" sz="1050" b="1" kern="1200">
            <a:solidFill>
              <a:schemeClr val="tx1"/>
            </a:solidFill>
          </a:endParaRPr>
        </a:p>
        <a:p>
          <a:pPr marL="72000" lvl="0" indent="0" algn="just" defTabSz="466725" rtl="0">
            <a:lnSpc>
              <a:spcPct val="90000"/>
            </a:lnSpc>
            <a:spcBef>
              <a:spcPct val="0"/>
            </a:spcBef>
            <a:spcAft>
              <a:spcPts val="0"/>
            </a:spcAft>
            <a:buNone/>
          </a:pPr>
          <a:r>
            <a:rPr lang="en-GB" sz="1050" b="1" kern="1200">
              <a:solidFill>
                <a:schemeClr val="tx1"/>
              </a:solidFill>
            </a:rPr>
            <a:t>NO: </a:t>
          </a:r>
          <a:r>
            <a:rPr lang="en-GB" sz="1050" b="1" kern="1200">
              <a:solidFill>
                <a:schemeClr val="tx1"/>
              </a:solidFill>
              <a:latin typeface="Calibri Light" panose="020F0302020204030204"/>
            </a:rPr>
            <a:t>the fishing and/or the species  are not regularly occurring; </a:t>
          </a:r>
        </a:p>
        <a:p>
          <a:pPr marL="72000" lvl="0" indent="0" algn="just" defTabSz="466725" rtl="0">
            <a:lnSpc>
              <a:spcPct val="90000"/>
            </a:lnSpc>
            <a:spcBef>
              <a:spcPct val="0"/>
            </a:spcBef>
            <a:spcAft>
              <a:spcPts val="0"/>
            </a:spcAft>
            <a:buNone/>
          </a:pPr>
          <a:r>
            <a:rPr lang="en-GB" sz="1050" b="1" kern="1200">
              <a:solidFill>
                <a:schemeClr val="tx1"/>
              </a:solidFill>
              <a:latin typeface="Calibri Light" panose="020F0302020204030204"/>
            </a:rPr>
            <a:t>(1) </a:t>
          </a:r>
          <a:r>
            <a:rPr lang="en-GB" sz="1050" b="1" kern="1200">
              <a:solidFill>
                <a:schemeClr val="tx1"/>
              </a:solidFill>
            </a:rPr>
            <a:t>at least 2 samplings with 20 individuals in total</a:t>
          </a:r>
          <a:r>
            <a:rPr lang="en-GB" sz="1050" b="1" kern="1200">
              <a:solidFill>
                <a:schemeClr val="tx1"/>
              </a:solidFill>
              <a:latin typeface="Calibri Light" panose="020F0302020204030204"/>
            </a:rPr>
            <a:t> are available</a:t>
          </a:r>
          <a:r>
            <a:rPr lang="en-GB" sz="1050" b="1" kern="1200">
              <a:solidFill>
                <a:schemeClr val="tx1"/>
              </a:solidFill>
            </a:rPr>
            <a:t>;
</a:t>
          </a:r>
          <a:r>
            <a:rPr lang="en-GB" sz="1050" b="1" kern="1200">
              <a:solidFill>
                <a:schemeClr val="tx1"/>
              </a:solidFill>
              <a:latin typeface="Calibri Light" panose="020F0302020204030204"/>
            </a:rPr>
            <a:t>(2)</a:t>
          </a:r>
          <a:r>
            <a:rPr lang="en-GB" sz="1050" b="1" kern="1200">
              <a:solidFill>
                <a:schemeClr val="tx1"/>
              </a:solidFill>
            </a:rPr>
            <a:t> at least 2 samplings with at least 40 individuals in </a:t>
          </a:r>
          <a:r>
            <a:rPr lang="en-GB" sz="1050" b="1" kern="1200">
              <a:solidFill>
                <a:schemeClr val="tx1"/>
              </a:solidFill>
              <a:latin typeface="Calibri Light" panose="020F0302020204030204"/>
            </a:rPr>
            <a:t>one quarter</a:t>
          </a:r>
          <a:r>
            <a:rPr lang="en-GB" sz="1050" b="1" kern="1200">
              <a:solidFill>
                <a:schemeClr val="tx1"/>
              </a:solidFill>
            </a:rPr>
            <a:t>.</a:t>
          </a:r>
          <a:endParaRPr lang="it-IT" sz="1050" b="1" kern="1200">
            <a:solidFill>
              <a:schemeClr val="tx1"/>
            </a:solidFill>
          </a:endParaRPr>
        </a:p>
      </dsp:txBody>
      <dsp:txXfrm>
        <a:off x="4082083" y="1536152"/>
        <a:ext cx="1811699" cy="2420505"/>
      </dsp:txXfrm>
    </dsp:sp>
    <dsp:sp modelId="{4289F9AF-947C-4F31-930B-F167E9FEED89}">
      <dsp:nvSpPr>
        <dsp:cNvPr id="0" name=""/>
        <dsp:cNvSpPr/>
      </dsp:nvSpPr>
      <dsp:spPr>
        <a:xfrm rot="18530718">
          <a:off x="5884457" y="2285773"/>
          <a:ext cx="933679" cy="29370"/>
        </a:xfrm>
        <a:custGeom>
          <a:avLst/>
          <a:gdLst/>
          <a:ahLst/>
          <a:cxnLst/>
          <a:rect l="0" t="0" r="0" b="0"/>
          <a:pathLst>
            <a:path>
              <a:moveTo>
                <a:pt x="0" y="14685"/>
              </a:moveTo>
              <a:lnTo>
                <a:pt x="933679"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6327955" y="2277116"/>
        <a:ext cx="46683" cy="46683"/>
      </dsp:txXfrm>
    </dsp:sp>
    <dsp:sp modelId="{A3964FCD-DE07-4583-B2F6-03B50BC8745F}">
      <dsp:nvSpPr>
        <dsp:cNvPr id="0" name=""/>
        <dsp:cNvSpPr/>
      </dsp:nvSpPr>
      <dsp:spPr>
        <a:xfrm>
          <a:off x="6644108" y="1570850"/>
          <a:ext cx="1464056" cy="732028"/>
        </a:xfrm>
        <a:prstGeom prst="roundRect">
          <a:avLst>
            <a:gd name="adj" fmla="val 10000"/>
          </a:avLst>
        </a:prstGeom>
        <a:solidFill>
          <a:srgbClr val="92D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YES: raising by metier per year</a:t>
          </a:r>
          <a:endParaRPr lang="it-IT" sz="1100" kern="1200">
            <a:solidFill>
              <a:schemeClr val="tx1"/>
            </a:solidFill>
          </a:endParaRPr>
        </a:p>
      </dsp:txBody>
      <dsp:txXfrm>
        <a:off x="6665548" y="1592290"/>
        <a:ext cx="1421176" cy="689148"/>
      </dsp:txXfrm>
    </dsp:sp>
    <dsp:sp modelId="{07511CFE-400E-4109-9D83-1E2A33C9CBDA}">
      <dsp:nvSpPr>
        <dsp:cNvPr id="0" name=""/>
        <dsp:cNvSpPr/>
      </dsp:nvSpPr>
      <dsp:spPr>
        <a:xfrm rot="2142401">
          <a:off x="5990699" y="2859826"/>
          <a:ext cx="721196" cy="29370"/>
        </a:xfrm>
        <a:custGeom>
          <a:avLst/>
          <a:gdLst/>
          <a:ahLst/>
          <a:cxnLst/>
          <a:rect l="0" t="0" r="0" b="0"/>
          <a:pathLst>
            <a:path>
              <a:moveTo>
                <a:pt x="0" y="14685"/>
              </a:moveTo>
              <a:lnTo>
                <a:pt x="721196"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solidFill>
              <a:schemeClr val="tx1"/>
            </a:solidFill>
          </a:endParaRPr>
        </a:p>
      </dsp:txBody>
      <dsp:txXfrm>
        <a:off x="6333267" y="2856481"/>
        <a:ext cx="36059" cy="36059"/>
      </dsp:txXfrm>
    </dsp:sp>
    <dsp:sp modelId="{8569BA9C-9FB2-4150-9777-02CE92F07A94}">
      <dsp:nvSpPr>
        <dsp:cNvPr id="0" name=""/>
        <dsp:cNvSpPr/>
      </dsp:nvSpPr>
      <dsp:spPr>
        <a:xfrm>
          <a:off x="6644108" y="2412682"/>
          <a:ext cx="1686914" cy="1344574"/>
        </a:xfrm>
        <a:prstGeom prst="snip1Rect">
          <a:avLst/>
        </a:prstGeom>
        <a:solidFill>
          <a:srgbClr val="FFC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it-IT" sz="1100" b="1" kern="1200">
              <a:solidFill>
                <a:schemeClr val="tx1"/>
              </a:solidFill>
            </a:rPr>
            <a:t>NO: in case of </a:t>
          </a:r>
          <a:r>
            <a:rPr lang="it-IT" sz="1100" b="1" kern="1200" err="1">
              <a:solidFill>
                <a:schemeClr val="tx1"/>
              </a:solidFill>
            </a:rPr>
            <a:t>Trawlers</a:t>
          </a:r>
          <a:r>
            <a:rPr lang="it-IT" sz="1100" b="1" kern="1200">
              <a:solidFill>
                <a:schemeClr val="tx1"/>
              </a:solidFill>
            </a:rPr>
            <a:t>: are </a:t>
          </a:r>
          <a:r>
            <a:rPr lang="it-IT" sz="1100" b="1" kern="1200" err="1">
              <a:solidFill>
                <a:schemeClr val="tx1"/>
              </a:solidFill>
            </a:rPr>
            <a:t>there</a:t>
          </a:r>
          <a:r>
            <a:rPr lang="it-IT" sz="1100" b="1" kern="1200">
              <a:solidFill>
                <a:schemeClr val="tx1"/>
              </a:solidFill>
            </a:rPr>
            <a:t> a</a:t>
          </a:r>
          <a:r>
            <a:rPr lang="en-GB" sz="1100" b="1" kern="1200">
              <a:solidFill>
                <a:schemeClr val="tx1"/>
              </a:solidFill>
            </a:rPr>
            <a:t>t level 4 (allowed only for OTB) 2 quarters sufficiently covered (&gt;=20 individuals each)?</a:t>
          </a:r>
          <a:endParaRPr lang="it-IT" sz="1100" kern="1200">
            <a:solidFill>
              <a:schemeClr val="tx1"/>
            </a:solidFill>
          </a:endParaRPr>
        </a:p>
      </dsp:txBody>
      <dsp:txXfrm>
        <a:off x="6644108" y="2524732"/>
        <a:ext cx="1574864" cy="1232524"/>
      </dsp:txXfrm>
    </dsp:sp>
    <dsp:sp modelId="{FC160A0C-E99E-401D-A784-03B93B434C96}">
      <dsp:nvSpPr>
        <dsp:cNvPr id="0" name=""/>
        <dsp:cNvSpPr/>
      </dsp:nvSpPr>
      <dsp:spPr>
        <a:xfrm rot="19921952">
          <a:off x="8292305" y="2914807"/>
          <a:ext cx="663058" cy="29370"/>
        </a:xfrm>
        <a:custGeom>
          <a:avLst/>
          <a:gdLst/>
          <a:ahLst/>
          <a:cxnLst/>
          <a:rect l="0" t="0" r="0" b="0"/>
          <a:pathLst>
            <a:path>
              <a:moveTo>
                <a:pt x="0" y="14685"/>
              </a:moveTo>
              <a:lnTo>
                <a:pt x="663058"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it-IT" sz="500" kern="1200"/>
        </a:p>
      </dsp:txBody>
      <dsp:txXfrm>
        <a:off x="8607258" y="2912916"/>
        <a:ext cx="33152" cy="33152"/>
      </dsp:txXfrm>
    </dsp:sp>
    <dsp:sp modelId="{40F1BC0E-037B-48AC-9A78-A9D601320E87}">
      <dsp:nvSpPr>
        <dsp:cNvPr id="0" name=""/>
        <dsp:cNvSpPr/>
      </dsp:nvSpPr>
      <dsp:spPr>
        <a:xfrm>
          <a:off x="8916645" y="2408001"/>
          <a:ext cx="1464056" cy="732028"/>
        </a:xfrm>
        <a:prstGeom prst="roundRect">
          <a:avLst>
            <a:gd name="adj" fmla="val 10000"/>
          </a:avLst>
        </a:prstGeom>
        <a:solidFill>
          <a:srgbClr val="C0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NO: The data is not raised</a:t>
          </a:r>
          <a:endParaRPr lang="it-IT" sz="1100" kern="1200">
            <a:solidFill>
              <a:schemeClr val="tx1"/>
            </a:solidFill>
          </a:endParaRPr>
        </a:p>
      </dsp:txBody>
      <dsp:txXfrm>
        <a:off x="8938085" y="2429441"/>
        <a:ext cx="1421176" cy="689148"/>
      </dsp:txXfrm>
    </dsp:sp>
    <dsp:sp modelId="{5380A1CD-9A5D-48BA-9686-4615699BB5F4}">
      <dsp:nvSpPr>
        <dsp:cNvPr id="0" name=""/>
        <dsp:cNvSpPr/>
      </dsp:nvSpPr>
      <dsp:spPr>
        <a:xfrm rot="2142401">
          <a:off x="8263236" y="3280742"/>
          <a:ext cx="721196" cy="29370"/>
        </a:xfrm>
        <a:custGeom>
          <a:avLst/>
          <a:gdLst/>
          <a:ahLst/>
          <a:cxnLst/>
          <a:rect l="0" t="0" r="0" b="0"/>
          <a:pathLst>
            <a:path>
              <a:moveTo>
                <a:pt x="0" y="14685"/>
              </a:moveTo>
              <a:lnTo>
                <a:pt x="721196" y="14685"/>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8605804" y="3277397"/>
        <a:ext cx="36059" cy="36059"/>
      </dsp:txXfrm>
    </dsp:sp>
    <dsp:sp modelId="{76AC86E9-7F7C-4971-9165-DCD681467933}">
      <dsp:nvSpPr>
        <dsp:cNvPr id="0" name=""/>
        <dsp:cNvSpPr/>
      </dsp:nvSpPr>
      <dsp:spPr>
        <a:xfrm>
          <a:off x="8916645" y="3249833"/>
          <a:ext cx="1821183" cy="512104"/>
        </a:xfrm>
        <a:prstGeom prst="roundRect">
          <a:avLst>
            <a:gd name="adj" fmla="val 10000"/>
          </a:avLst>
        </a:prstGeom>
        <a:solidFill>
          <a:srgbClr val="92D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YES: raising by gear (OTB) per year</a:t>
          </a:r>
          <a:endParaRPr lang="it-IT" sz="1100" kern="1200">
            <a:solidFill>
              <a:schemeClr val="tx1"/>
            </a:solidFill>
          </a:endParaRPr>
        </a:p>
      </dsp:txBody>
      <dsp:txXfrm>
        <a:off x="8931644" y="3264832"/>
        <a:ext cx="1791185" cy="482106"/>
      </dsp:txXfrm>
    </dsp:sp>
    <dsp:sp modelId="{251C60DD-B388-4E85-AF71-D1B2D2EC38ED}">
      <dsp:nvSpPr>
        <dsp:cNvPr id="0" name=""/>
        <dsp:cNvSpPr/>
      </dsp:nvSpPr>
      <dsp:spPr>
        <a:xfrm rot="2142401">
          <a:off x="1378995" y="2859826"/>
          <a:ext cx="721196" cy="29370"/>
        </a:xfrm>
        <a:custGeom>
          <a:avLst/>
          <a:gdLst/>
          <a:ahLst/>
          <a:cxnLst/>
          <a:rect l="0" t="0" r="0" b="0"/>
          <a:pathLst>
            <a:path>
              <a:moveTo>
                <a:pt x="0" y="14685"/>
              </a:moveTo>
              <a:lnTo>
                <a:pt x="721196" y="14685"/>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it-IT" sz="800" kern="1200">
            <a:solidFill>
              <a:schemeClr val="tx1"/>
            </a:solidFill>
          </a:endParaRPr>
        </a:p>
      </dsp:txBody>
      <dsp:txXfrm>
        <a:off x="1721563" y="2856481"/>
        <a:ext cx="36059" cy="36059"/>
      </dsp:txXfrm>
    </dsp:sp>
    <dsp:sp modelId="{6E9A9B02-4BEF-43A1-AAAF-EBBDA25DE08D}">
      <dsp:nvSpPr>
        <dsp:cNvPr id="0" name=""/>
        <dsp:cNvSpPr/>
      </dsp:nvSpPr>
      <dsp:spPr>
        <a:xfrm>
          <a:off x="2032404" y="2718955"/>
          <a:ext cx="1464056" cy="732028"/>
        </a:xfrm>
        <a:prstGeom prst="roundRect">
          <a:avLst>
            <a:gd name="adj" fmla="val 10000"/>
          </a:avLst>
        </a:prstGeom>
        <a:solidFill>
          <a:srgbClr val="92D05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GB" sz="1100" kern="1200">
              <a:solidFill>
                <a:schemeClr val="tx1"/>
              </a:solidFill>
            </a:rPr>
            <a:t>YES: raising by metier per quarter</a:t>
          </a:r>
          <a:endParaRPr lang="it-IT" sz="1100" kern="1200">
            <a:solidFill>
              <a:schemeClr val="tx1"/>
            </a:solidFill>
          </a:endParaRPr>
        </a:p>
      </dsp:txBody>
      <dsp:txXfrm>
        <a:off x="2053844" y="2740395"/>
        <a:ext cx="1421176" cy="6891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06568-C583-4420-A615-005CDE4016CD}" type="datetimeFigureOut">
              <a:rPr lang="it-IT" smtClean="0"/>
              <a:t>16/01/2025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8F24C-1552-4604-825E-836BA42A61F0}" type="slidenum">
              <a:rPr lang="it-IT" smtClean="0"/>
              <a:t>‹N›</a:t>
            </a:fld>
            <a:endParaRPr lang="it-IT"/>
          </a:p>
        </p:txBody>
      </p:sp>
    </p:spTree>
    <p:extLst>
      <p:ext uri="{BB962C8B-B14F-4D97-AF65-F5344CB8AC3E}">
        <p14:creationId xmlns:p14="http://schemas.microsoft.com/office/powerpoint/2010/main" val="2211371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The first step is the calculation of the annual ratio. Using the sample data of commercial landed (of the days of detection of the discard) and discard, according to the aggregations used for the raising of the landing, the annual weight ratio of the discard is calculated as the ratio between the sample quantity of discard and the sample quantity of landed. </a:t>
            </a:r>
          </a:p>
          <a:p>
            <a:endParaRPr lang="en-GB"/>
          </a:p>
        </p:txBody>
      </p:sp>
      <p:sp>
        <p:nvSpPr>
          <p:cNvPr id="4" name="Segnaposto numero diapositiva 3"/>
          <p:cNvSpPr>
            <a:spLocks noGrp="1"/>
          </p:cNvSpPr>
          <p:nvPr>
            <p:ph type="sldNum" sz="quarter" idx="5"/>
          </p:nvPr>
        </p:nvSpPr>
        <p:spPr/>
        <p:txBody>
          <a:bodyPr/>
          <a:lstStyle/>
          <a:p>
            <a:fld id="{89752556-253C-4F5F-8BDB-B855A42633DC}" type="slidenum">
              <a:rPr lang="en-GB" smtClean="0"/>
              <a:t>12</a:t>
            </a:fld>
            <a:endParaRPr lang="en-GB"/>
          </a:p>
        </p:txBody>
      </p:sp>
    </p:spTree>
    <p:extLst>
      <p:ext uri="{BB962C8B-B14F-4D97-AF65-F5344CB8AC3E}">
        <p14:creationId xmlns:p14="http://schemas.microsoft.com/office/powerpoint/2010/main" val="4181500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EF101B-A761-98FC-DAB7-55743F11C52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79AB2D92-7DBC-AF5D-1A34-0F10DBC874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02A67B88-024A-5F3B-B5B3-DA196FE2BA59}"/>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8675AD05-68CC-AA4F-6654-3C3123D9F69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47F5D33-19AE-9898-E154-6EE31BA7B9AA}"/>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557916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79F69E-C3D5-6562-2730-552E574E349A}"/>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1F0FECD4-B830-71AD-24AC-8F955C898BFB}"/>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44BDA28-F7EC-3458-6482-F21EF67DB02A}"/>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E4133E08-AC98-9620-F176-B1DE1131FAF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FD594C-30D1-8F08-9B48-AC26E4D78415}"/>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40326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D8CD4D0-A537-B3CB-383B-81C933C6AC7D}"/>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17CC5B1-D6F1-EF61-C716-77601995FD5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533456F3-6187-FE71-4544-947DA819E9C0}"/>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08A3324B-77FC-993E-D239-2BAA8B4CC58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9DE1C1DE-C938-AA67-768B-537DDF54A9B8}"/>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902061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0BF41B-CD92-19B0-D764-7E8E54A524E6}"/>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6A77614-A470-B8A7-D3F5-3D3B389E1BF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9FCEA94-533C-33A2-C3D5-9496B3AA9EF9}"/>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7B13D0A3-E6BB-818F-AE2A-3042677F689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EB1509B-FD16-BB19-F87D-7D5F7CD809D5}"/>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372241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F613D7-3DF5-7A2F-9546-0A841421DD4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DFC5C57-DBED-B3D0-85FB-3434D6A96EF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6B1B3EB9-708E-04BF-6042-23347C280819}"/>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EF9951CD-E853-D393-D293-43CA2DD28AE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1D25577-5B39-6464-BD28-8EB1890941CD}"/>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69832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ACCC37-E0E4-27B6-2546-0995B9EA7B95}"/>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CE8B6F34-3AFA-C748-D869-82FC0C3DF763}"/>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0A62302C-38AE-8180-743A-D91BF34A4023}"/>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B466FF49-AD22-6D96-3E0F-3B6C8A30F950}"/>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6" name="Segnaposto piè di pagina 5">
            <a:extLst>
              <a:ext uri="{FF2B5EF4-FFF2-40B4-BE49-F238E27FC236}">
                <a16:creationId xmlns:a16="http://schemas.microsoft.com/office/drawing/2014/main" id="{A9BB5ADF-A021-C86A-6C69-29A922781C7C}"/>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5B5E7AF-241F-836A-3BA3-9B09DC066CF9}"/>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68056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A2EA344-9B20-A8A4-34D5-D5CB81087B2D}"/>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CF2666C-9D31-64AF-6F3B-D2443801EC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3E030F1-9BF4-53B1-86F6-3DAADFD36EB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FD45F6E7-306D-0DAB-8A80-5E70E638B8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F2594D9-B3B2-7511-DDB8-092B47C3B03F}"/>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4087E8E1-BA01-3A29-B4DC-2BAE44C35107}"/>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8" name="Segnaposto piè di pagina 7">
            <a:extLst>
              <a:ext uri="{FF2B5EF4-FFF2-40B4-BE49-F238E27FC236}">
                <a16:creationId xmlns:a16="http://schemas.microsoft.com/office/drawing/2014/main" id="{54B97C5B-F057-D573-6485-F23B6F933155}"/>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6A6E03D-4BA9-5647-7022-F52F24DADD38}"/>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44967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F45D9E-6807-80DB-C2AD-5C4FE587F38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E082F257-7D14-DB8A-7227-C36A100890D9}"/>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4" name="Segnaposto piè di pagina 3">
            <a:extLst>
              <a:ext uri="{FF2B5EF4-FFF2-40B4-BE49-F238E27FC236}">
                <a16:creationId xmlns:a16="http://schemas.microsoft.com/office/drawing/2014/main" id="{F825E5F8-42BF-9055-E95F-A1B322B83381}"/>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1CA2A27B-53A9-99F7-F45E-7F59D7A1DD7B}"/>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42831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4F03268D-D079-7475-94CE-53127CB6F585}"/>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3" name="Segnaposto piè di pagina 2">
            <a:extLst>
              <a:ext uri="{FF2B5EF4-FFF2-40B4-BE49-F238E27FC236}">
                <a16:creationId xmlns:a16="http://schemas.microsoft.com/office/drawing/2014/main" id="{43CA0572-B549-55EF-F887-5E7BD3F0E119}"/>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F76B328A-5C8F-36B6-875B-AD225D2ACDA0}"/>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3660241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5A6C90-ED22-4357-2B31-64A2DAB43D6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66E5BE12-4F50-9DEB-D3EF-C7A5B8A335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263B73C-B155-114A-B47A-C53EF85A4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DC8ED94-4916-23F9-E151-1F4B7AF058A8}"/>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6" name="Segnaposto piè di pagina 5">
            <a:extLst>
              <a:ext uri="{FF2B5EF4-FFF2-40B4-BE49-F238E27FC236}">
                <a16:creationId xmlns:a16="http://schemas.microsoft.com/office/drawing/2014/main" id="{B34EDB5D-842F-2AD8-F480-33F774AF752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EC960C4F-7E09-2AE0-CE38-D1092AC9F4F8}"/>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3998509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B0F9678-02C8-9649-46E6-64DFE763F59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167A70B3-4710-C8C3-7CAB-C1DAF56036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103F06F8-6EAC-727F-AE0B-9B0CDCF01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F607A59D-19E9-A231-69B9-EAE87EEF1F24}"/>
              </a:ext>
            </a:extLst>
          </p:cNvPr>
          <p:cNvSpPr>
            <a:spLocks noGrp="1"/>
          </p:cNvSpPr>
          <p:nvPr>
            <p:ph type="dt" sz="half" idx="10"/>
          </p:nvPr>
        </p:nvSpPr>
        <p:spPr/>
        <p:txBody>
          <a:bodyPr/>
          <a:lstStyle/>
          <a:p>
            <a:fld id="{FE343486-1BE3-41FE-A0E8-2F764139338C}" type="datetimeFigureOut">
              <a:rPr lang="it-IT" smtClean="0"/>
              <a:t>16/01/2025</a:t>
            </a:fld>
            <a:endParaRPr lang="it-IT"/>
          </a:p>
        </p:txBody>
      </p:sp>
      <p:sp>
        <p:nvSpPr>
          <p:cNvPr id="6" name="Segnaposto piè di pagina 5">
            <a:extLst>
              <a:ext uri="{FF2B5EF4-FFF2-40B4-BE49-F238E27FC236}">
                <a16:creationId xmlns:a16="http://schemas.microsoft.com/office/drawing/2014/main" id="{8EB64C3F-7180-5F5C-F060-8D66CFF7003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939E62F9-7DD7-5CF6-F380-104730F3F4FA}"/>
              </a:ext>
            </a:extLst>
          </p:cNvPr>
          <p:cNvSpPr>
            <a:spLocks noGrp="1"/>
          </p:cNvSpPr>
          <p:nvPr>
            <p:ph type="sldNum" sz="quarter" idx="12"/>
          </p:nvPr>
        </p:nvSpPr>
        <p:spPr/>
        <p:txBody>
          <a:bodyPr/>
          <a:lstStyle/>
          <a:p>
            <a:fld id="{10C78AFB-83C7-41A8-AD4A-354525E16143}" type="slidenum">
              <a:rPr lang="it-IT" smtClean="0"/>
              <a:t>‹N›</a:t>
            </a:fld>
            <a:endParaRPr lang="it-IT"/>
          </a:p>
        </p:txBody>
      </p:sp>
    </p:spTree>
    <p:extLst>
      <p:ext uri="{BB962C8B-B14F-4D97-AF65-F5344CB8AC3E}">
        <p14:creationId xmlns:p14="http://schemas.microsoft.com/office/powerpoint/2010/main" val="1418929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B9C80175-8442-C417-DB46-71778FD94D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566CE35F-2BC9-657F-5465-0ADE3819A3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92C12EA-F4EC-3669-AF34-A4183ADC30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343486-1BE3-41FE-A0E8-2F764139338C}" type="datetimeFigureOut">
              <a:rPr lang="it-IT" smtClean="0"/>
              <a:t>16/01/2025</a:t>
            </a:fld>
            <a:endParaRPr lang="it-IT"/>
          </a:p>
        </p:txBody>
      </p:sp>
      <p:sp>
        <p:nvSpPr>
          <p:cNvPr id="5" name="Segnaposto piè di pagina 4">
            <a:extLst>
              <a:ext uri="{FF2B5EF4-FFF2-40B4-BE49-F238E27FC236}">
                <a16:creationId xmlns:a16="http://schemas.microsoft.com/office/drawing/2014/main" id="{F6A5E4BC-CBBB-9990-28A4-B19D96F021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C0952913-5AEE-A30F-6D30-F349205ABA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C78AFB-83C7-41A8-AD4A-354525E16143}" type="slidenum">
              <a:rPr lang="it-IT" smtClean="0"/>
              <a:t>‹N›</a:t>
            </a:fld>
            <a:endParaRPr lang="it-IT"/>
          </a:p>
        </p:txBody>
      </p:sp>
    </p:spTree>
    <p:extLst>
      <p:ext uri="{BB962C8B-B14F-4D97-AF65-F5344CB8AC3E}">
        <p14:creationId xmlns:p14="http://schemas.microsoft.com/office/powerpoint/2010/main" val="3543009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hyperlink" Target="https://www.coispa.it/it/homepage/"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hyperlink" Target="https://www.irbim.cnr.it/" TargetMode="External"/><Relationship Id="rId5" Type="http://schemas.openxmlformats.org/officeDocument/2006/relationships/hyperlink" Target="https://www.cibm.it/" TargetMode="External"/><Relationship Id="rId10" Type="http://schemas.openxmlformats.org/officeDocument/2006/relationships/image" Target="../media/image8.jpeg"/><Relationship Id="rId4" Type="http://schemas.openxmlformats.org/officeDocument/2006/relationships/image" Target="../media/image6.png"/><Relationship Id="rId9" Type="http://schemas.openxmlformats.org/officeDocument/2006/relationships/hyperlink" Target="https://www.conisma.it/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dcf.ec.europa.eu/wps-and-ars_e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3">
            <a:alphaModFix/>
          </a:blip>
          <a:srcRect/>
          <a:stretch/>
        </p:blipFill>
        <p:spPr>
          <a:xfrm>
            <a:off x="-422823" y="0"/>
            <a:ext cx="12614822" cy="6858000"/>
          </a:xfrm>
          <a:prstGeom prst="rect">
            <a:avLst/>
          </a:prstGeom>
          <a:noFill/>
          <a:ln>
            <a:noFill/>
          </a:ln>
        </p:spPr>
      </p:pic>
      <p:sp>
        <p:nvSpPr>
          <p:cNvPr id="55" name="Google Shape;55;p1"/>
          <p:cNvSpPr txBox="1"/>
          <p:nvPr/>
        </p:nvSpPr>
        <p:spPr>
          <a:xfrm>
            <a:off x="1" y="987599"/>
            <a:ext cx="12233076" cy="730364"/>
          </a:xfrm>
          <a:prstGeom prst="rect">
            <a:avLst/>
          </a:prstGeom>
          <a:noFill/>
          <a:ln>
            <a:noFill/>
          </a:ln>
        </p:spPr>
        <p:txBody>
          <a:bodyPr spcFirstLastPara="1" wrap="square" lIns="121900" tIns="121900" rIns="121900" bIns="121900" anchor="t" anchorCtr="0">
            <a:noAutofit/>
          </a:bodyPr>
          <a:lstStyle/>
          <a:p>
            <a:endParaRPr lang="it-IT" sz="2400" dirty="0">
              <a:solidFill>
                <a:schemeClr val="bg1"/>
              </a:solidFill>
              <a:latin typeface="Gothic A1 Light" panose="020B0604020202020204" charset="-127"/>
              <a:ea typeface="Gothic A1 Light" panose="020B0604020202020204" charset="-127"/>
              <a:cs typeface="Gothic A1 Light" panose="020B0604020202020204" charset="-127"/>
            </a:endParaRPr>
          </a:p>
          <a:p>
            <a:endParaRPr lang="it-IT" sz="2400" dirty="0">
              <a:solidFill>
                <a:schemeClr val="bg1"/>
              </a:solidFill>
              <a:latin typeface="Gothic A1 Light" panose="020B0604020202020204" charset="-127"/>
              <a:ea typeface="Gothic A1 Light" panose="020B0604020202020204" charset="-127"/>
              <a:cs typeface="Gothic A1 Light" panose="020B0604020202020204" charset="-127"/>
            </a:endParaRPr>
          </a:p>
          <a:p>
            <a:endParaRPr lang="it-IT" sz="2400" dirty="0">
              <a:solidFill>
                <a:schemeClr val="bg1"/>
              </a:solidFill>
              <a:latin typeface="Gothic A1 Light" panose="020B0604020202020204" charset="-127"/>
              <a:ea typeface="Gothic A1 Light" panose="020B0604020202020204" charset="-127"/>
              <a:cs typeface="Gothic A1 Light" panose="020B0604020202020204" charset="-127"/>
            </a:endParaRPr>
          </a:p>
          <a:p>
            <a:pPr algn="ct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RDBfis</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a:t>
            </a: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statistical</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workshop.</a:t>
            </a:r>
          </a:p>
          <a:p>
            <a:pPr algn="ct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Italy</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DCF </a:t>
            </a: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fishery</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samples and </a:t>
            </a: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raising</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a:t>
            </a: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procedures</a:t>
            </a:r>
            <a:endParaRPr lang="it-IT" sz="2400" b="1" dirty="0">
              <a:solidFill>
                <a:schemeClr val="bg1"/>
              </a:solidFill>
              <a:latin typeface="Gothic A1 Light" panose="020B0604020202020204" charset="-127"/>
              <a:ea typeface="Gothic A1 Light" panose="020B0604020202020204" charset="-127"/>
              <a:cs typeface="Gothic A1 Light" panose="020B0604020202020204" charset="-127"/>
            </a:endParaRPr>
          </a:p>
          <a:p>
            <a:pPr algn="ctr"/>
            <a:endParaRPr lang="it-IT" sz="2133" b="1" dirty="0">
              <a:solidFill>
                <a:schemeClr val="bg1"/>
              </a:solidFill>
              <a:latin typeface="Gothic A1 Light" panose="020B0604020202020204" charset="-127"/>
              <a:ea typeface="Gothic A1 Light" panose="020B0604020202020204" charset="-127"/>
              <a:cs typeface="Gothic A1 Light" panose="020B0604020202020204" charset="-127"/>
            </a:endParaRPr>
          </a:p>
          <a:p>
            <a:pPr algn="ctr"/>
            <a:endParaRPr lang="it-IT" sz="2400" b="1" dirty="0">
              <a:solidFill>
                <a:schemeClr val="bg1"/>
              </a:solidFill>
              <a:latin typeface="Gothic A1 Light" panose="020B0604020202020204" charset="-127"/>
              <a:ea typeface="Gothic A1 Light" panose="020B0604020202020204" charset="-127"/>
              <a:cs typeface="Gothic A1 Light" panose="020B0604020202020204" charset="-127"/>
            </a:endParaRPr>
          </a:p>
          <a:p>
            <a:pPr algn="ct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Virtual, 16 </a:t>
            </a:r>
            <a:r>
              <a:rPr lang="it-IT" sz="2400" b="1" dirty="0" err="1">
                <a:solidFill>
                  <a:schemeClr val="bg1"/>
                </a:solidFill>
                <a:latin typeface="Gothic A1 Light" panose="020B0604020202020204" charset="-127"/>
                <a:ea typeface="Gothic A1 Light" panose="020B0604020202020204" charset="-127"/>
                <a:cs typeface="Gothic A1 Light" panose="020B0604020202020204" charset="-127"/>
              </a:rPr>
              <a:t>January</a:t>
            </a:r>
            <a:r>
              <a:rPr lang="it-IT" sz="2400" b="1" dirty="0">
                <a:solidFill>
                  <a:schemeClr val="bg1"/>
                </a:solidFill>
                <a:latin typeface="Gothic A1 Light" panose="020B0604020202020204" charset="-127"/>
                <a:ea typeface="Gothic A1 Light" panose="020B0604020202020204" charset="-127"/>
                <a:cs typeface="Gothic A1 Light" panose="020B0604020202020204" charset="-127"/>
              </a:rPr>
              <a:t> 2025</a:t>
            </a:r>
            <a:endParaRPr sz="2400" b="1" dirty="0">
              <a:solidFill>
                <a:schemeClr val="bg1"/>
              </a:solidFill>
              <a:latin typeface="Gothic A1 Light" panose="020B0604020202020204" charset="-127"/>
              <a:ea typeface="Gothic A1 Light" panose="020B0604020202020204" charset="-127"/>
              <a:cs typeface="Gothic A1 Light" panose="020B0604020202020204" charset="-127"/>
            </a:endParaRPr>
          </a:p>
        </p:txBody>
      </p:sp>
      <p:sp>
        <p:nvSpPr>
          <p:cNvPr id="56" name="Google Shape;56;p1"/>
          <p:cNvSpPr txBox="1"/>
          <p:nvPr/>
        </p:nvSpPr>
        <p:spPr>
          <a:xfrm>
            <a:off x="5979885" y="289433"/>
            <a:ext cx="1869200" cy="511600"/>
          </a:xfrm>
          <a:prstGeom prst="rect">
            <a:avLst/>
          </a:prstGeom>
          <a:noFill/>
          <a:ln>
            <a:noFill/>
          </a:ln>
        </p:spPr>
        <p:txBody>
          <a:bodyPr spcFirstLastPara="1" wrap="square" lIns="121900" tIns="121900" rIns="121900" bIns="121900" anchor="t" anchorCtr="0">
            <a:noAutofit/>
          </a:bodyPr>
          <a:lstStyle/>
          <a:p>
            <a:pPr>
              <a:buClr>
                <a:srgbClr val="000000"/>
              </a:buClr>
              <a:buSzPts val="800"/>
            </a:pPr>
            <a:r>
              <a:rPr lang="it" sz="1067" b="1">
                <a:solidFill>
                  <a:srgbClr val="FFFFFF"/>
                </a:solidFill>
                <a:latin typeface="Gothic A1"/>
                <a:ea typeface="Gothic A1"/>
                <a:cs typeface="Gothic A1"/>
                <a:sym typeface="Gothic A1"/>
              </a:rPr>
              <a:t>CNR</a:t>
            </a:r>
            <a:r>
              <a:rPr lang="it" sz="1067">
                <a:solidFill>
                  <a:srgbClr val="FFFFFF"/>
                </a:solidFill>
                <a:latin typeface="Gothic A1 Light"/>
                <a:ea typeface="Gothic A1 Light"/>
                <a:cs typeface="Gothic A1 Light"/>
                <a:sym typeface="Gothic A1 Light"/>
              </a:rPr>
              <a:t> </a:t>
            </a:r>
            <a:endParaRPr sz="1067">
              <a:solidFill>
                <a:srgbClr val="FFFFFF"/>
              </a:solidFill>
              <a:latin typeface="Gothic A1 Light"/>
              <a:ea typeface="Gothic A1 Light"/>
              <a:cs typeface="Gothic A1 Light"/>
              <a:sym typeface="Gothic A1 Light"/>
            </a:endParaRPr>
          </a:p>
          <a:p>
            <a:pPr>
              <a:buClr>
                <a:srgbClr val="000000"/>
              </a:buClr>
              <a:buSzPts val="800"/>
            </a:pPr>
            <a:r>
              <a:rPr lang="it" sz="1067">
                <a:solidFill>
                  <a:srgbClr val="FFFFFF"/>
                </a:solidFill>
                <a:latin typeface="Gothic A1 Light"/>
                <a:ea typeface="Gothic A1 Light"/>
                <a:cs typeface="Gothic A1 Light"/>
                <a:sym typeface="Gothic A1 Light"/>
              </a:rPr>
              <a:t>www.cnr.it </a:t>
            </a:r>
            <a:endParaRPr sz="1067">
              <a:solidFill>
                <a:srgbClr val="FFFFFF"/>
              </a:solidFill>
              <a:latin typeface="Gothic A1 Light"/>
              <a:ea typeface="Gothic A1 Light"/>
              <a:cs typeface="Gothic A1 Light"/>
              <a:sym typeface="Gothic A1 Light"/>
            </a:endParaRPr>
          </a:p>
        </p:txBody>
      </p:sp>
      <p:sp>
        <p:nvSpPr>
          <p:cNvPr id="57" name="Google Shape;57;p1"/>
          <p:cNvSpPr txBox="1"/>
          <p:nvPr/>
        </p:nvSpPr>
        <p:spPr>
          <a:xfrm>
            <a:off x="9960876" y="289433"/>
            <a:ext cx="1869200" cy="511600"/>
          </a:xfrm>
          <a:prstGeom prst="rect">
            <a:avLst/>
          </a:prstGeom>
          <a:noFill/>
          <a:ln>
            <a:noFill/>
          </a:ln>
        </p:spPr>
        <p:txBody>
          <a:bodyPr spcFirstLastPara="1" wrap="square" lIns="121900" tIns="121900" rIns="121900" bIns="121900" anchor="t" anchorCtr="0">
            <a:noAutofit/>
          </a:bodyPr>
          <a:lstStyle/>
          <a:p>
            <a:pPr>
              <a:buClr>
                <a:srgbClr val="000000"/>
              </a:buClr>
              <a:buSzPts val="800"/>
            </a:pPr>
            <a:r>
              <a:rPr lang="it" sz="1067" b="1">
                <a:solidFill>
                  <a:srgbClr val="FFFFFF"/>
                </a:solidFill>
                <a:latin typeface="Gothic A1"/>
                <a:ea typeface="Gothic A1"/>
                <a:cs typeface="Gothic A1"/>
                <a:sym typeface="Gothic A1"/>
              </a:rPr>
              <a:t>ISMAR - IAS - IRBIM</a:t>
            </a:r>
            <a:endParaRPr sz="1067">
              <a:solidFill>
                <a:srgbClr val="FFFFFF"/>
              </a:solidFill>
              <a:latin typeface="Gothic A1 Light"/>
              <a:ea typeface="Gothic A1 Light"/>
              <a:cs typeface="Gothic A1 Light"/>
              <a:sym typeface="Gothic A1 Light"/>
            </a:endParaRPr>
          </a:p>
          <a:p>
            <a:pPr>
              <a:buClr>
                <a:srgbClr val="000000"/>
              </a:buClr>
              <a:buSzPts val="800"/>
            </a:pPr>
            <a:r>
              <a:rPr lang="it" sz="1067">
                <a:solidFill>
                  <a:srgbClr val="FFFFFF"/>
                </a:solidFill>
                <a:latin typeface="Gothic A1 Light"/>
                <a:ea typeface="Gothic A1 Light"/>
                <a:cs typeface="Gothic A1 Light"/>
                <a:sym typeface="Gothic A1 Light"/>
              </a:rPr>
              <a:t>www.ricercamarina.it </a:t>
            </a:r>
            <a:endParaRPr sz="1067">
              <a:solidFill>
                <a:srgbClr val="FFFFFF"/>
              </a:solidFill>
              <a:latin typeface="Gothic A1 Light"/>
              <a:ea typeface="Gothic A1 Light"/>
              <a:cs typeface="Gothic A1 Light"/>
              <a:sym typeface="Gothic A1 Light"/>
            </a:endParaRPr>
          </a:p>
        </p:txBody>
      </p:sp>
      <p:sp>
        <p:nvSpPr>
          <p:cNvPr id="58" name="Google Shape;58;p1"/>
          <p:cNvSpPr txBox="1"/>
          <p:nvPr/>
        </p:nvSpPr>
        <p:spPr>
          <a:xfrm>
            <a:off x="7974009" y="289433"/>
            <a:ext cx="1892800" cy="511600"/>
          </a:xfrm>
          <a:prstGeom prst="rect">
            <a:avLst/>
          </a:prstGeom>
          <a:noFill/>
          <a:ln>
            <a:noFill/>
          </a:ln>
        </p:spPr>
        <p:txBody>
          <a:bodyPr spcFirstLastPara="1" wrap="square" lIns="121900" tIns="121900" rIns="121900" bIns="121900" anchor="t" anchorCtr="0">
            <a:noAutofit/>
          </a:bodyPr>
          <a:lstStyle/>
          <a:p>
            <a:pPr>
              <a:buClr>
                <a:srgbClr val="000000"/>
              </a:buClr>
              <a:buSzPts val="800"/>
            </a:pPr>
            <a:r>
              <a:rPr lang="it" sz="1067" b="1">
                <a:solidFill>
                  <a:srgbClr val="FFFFFF"/>
                </a:solidFill>
                <a:latin typeface="Gothic A1"/>
                <a:ea typeface="Gothic A1"/>
                <a:cs typeface="Gothic A1"/>
                <a:sym typeface="Gothic A1"/>
              </a:rPr>
              <a:t>DSSTTA</a:t>
            </a:r>
            <a:endParaRPr sz="1067">
              <a:solidFill>
                <a:srgbClr val="FFFFFF"/>
              </a:solidFill>
              <a:latin typeface="Gothic A1 Light"/>
              <a:ea typeface="Gothic A1 Light"/>
              <a:cs typeface="Gothic A1 Light"/>
              <a:sym typeface="Gothic A1 Light"/>
            </a:endParaRPr>
          </a:p>
          <a:p>
            <a:pPr>
              <a:buClr>
                <a:srgbClr val="000000"/>
              </a:buClr>
              <a:buSzPts val="800"/>
            </a:pPr>
            <a:r>
              <a:rPr lang="it" sz="1067">
                <a:solidFill>
                  <a:srgbClr val="FFFFFF"/>
                </a:solidFill>
                <a:latin typeface="Gothic A1 Light"/>
                <a:ea typeface="Gothic A1 Light"/>
                <a:cs typeface="Gothic A1 Light"/>
                <a:sym typeface="Gothic A1 Light"/>
              </a:rPr>
              <a:t>www.dta.cnr.it</a:t>
            </a:r>
            <a:endParaRPr sz="1067">
              <a:solidFill>
                <a:srgbClr val="FFFFFF"/>
              </a:solidFill>
              <a:latin typeface="Gothic A1 Light"/>
              <a:ea typeface="Gothic A1 Light"/>
              <a:cs typeface="Gothic A1 Light"/>
              <a:sym typeface="Gothic A1 Light"/>
            </a:endParaRPr>
          </a:p>
          <a:p>
            <a:pPr>
              <a:buClr>
                <a:srgbClr val="000000"/>
              </a:buClr>
              <a:buSzPts val="800"/>
            </a:pPr>
            <a:endParaRPr sz="1067">
              <a:solidFill>
                <a:srgbClr val="FFFFFF"/>
              </a:solidFill>
              <a:latin typeface="Gothic A1 Light"/>
              <a:ea typeface="Gothic A1 Light"/>
              <a:cs typeface="Gothic A1 Light"/>
              <a:sym typeface="Gothic A1 Light"/>
            </a:endParaRPr>
          </a:p>
        </p:txBody>
      </p:sp>
      <p:pic>
        <p:nvPicPr>
          <p:cNvPr id="59" name="Google Shape;59;p1"/>
          <p:cNvPicPr preferRelativeResize="0"/>
          <p:nvPr/>
        </p:nvPicPr>
        <p:blipFill rotWithShape="1">
          <a:blip r:embed="rId4">
            <a:alphaModFix/>
          </a:blip>
          <a:srcRect r="66202"/>
          <a:stretch/>
        </p:blipFill>
        <p:spPr>
          <a:xfrm>
            <a:off x="224742" y="225034"/>
            <a:ext cx="937967" cy="1007900"/>
          </a:xfrm>
          <a:prstGeom prst="rect">
            <a:avLst/>
          </a:prstGeom>
          <a:noFill/>
          <a:ln>
            <a:noFill/>
          </a:ln>
        </p:spPr>
      </p:pic>
      <p:pic>
        <p:nvPicPr>
          <p:cNvPr id="60" name="Google Shape;60;p1"/>
          <p:cNvPicPr preferRelativeResize="0"/>
          <p:nvPr/>
        </p:nvPicPr>
        <p:blipFill rotWithShape="1">
          <a:blip r:embed="rId5">
            <a:alphaModFix/>
          </a:blip>
          <a:srcRect l="32382"/>
          <a:stretch/>
        </p:blipFill>
        <p:spPr>
          <a:xfrm>
            <a:off x="1244711" y="238853"/>
            <a:ext cx="1980052" cy="974967"/>
          </a:xfrm>
          <a:prstGeom prst="rect">
            <a:avLst/>
          </a:prstGeom>
          <a:noFill/>
          <a:ln>
            <a:noFill/>
          </a:ln>
        </p:spPr>
      </p:pic>
      <p:sp>
        <p:nvSpPr>
          <p:cNvPr id="61" name="Google Shape;61;p1"/>
          <p:cNvSpPr txBox="1"/>
          <p:nvPr/>
        </p:nvSpPr>
        <p:spPr>
          <a:xfrm>
            <a:off x="2066328" y="5400000"/>
            <a:ext cx="1869200" cy="511600"/>
          </a:xfrm>
          <a:prstGeom prst="rect">
            <a:avLst/>
          </a:prstGeom>
          <a:noFill/>
          <a:ln>
            <a:noFill/>
          </a:ln>
        </p:spPr>
        <p:txBody>
          <a:bodyPr spcFirstLastPara="1" wrap="square" lIns="121900" tIns="121900" rIns="121900" bIns="121900" anchor="t" anchorCtr="0">
            <a:noAutofit/>
          </a:bodyPr>
          <a:lstStyle/>
          <a:p>
            <a:pPr>
              <a:buClr>
                <a:srgbClr val="000000"/>
              </a:buClr>
              <a:buSzPts val="800"/>
            </a:pPr>
            <a:r>
              <a:rPr lang="it" sz="1067" b="1" dirty="0">
                <a:solidFill>
                  <a:srgbClr val="FFFFFF"/>
                </a:solidFill>
                <a:latin typeface="Gothic A1"/>
                <a:ea typeface="Gothic A1"/>
                <a:cs typeface="Gothic A1"/>
                <a:sym typeface="Gothic A1"/>
              </a:rPr>
              <a:t>Alessandro Mannini</a:t>
            </a:r>
            <a:endParaRPr sz="1067" dirty="0">
              <a:solidFill>
                <a:srgbClr val="FFFFFF"/>
              </a:solidFill>
              <a:latin typeface="Gothic A1 Light"/>
              <a:ea typeface="Gothic A1 Light"/>
              <a:cs typeface="Gothic A1 Light"/>
              <a:sym typeface="Gothic A1 Light"/>
            </a:endParaRPr>
          </a:p>
          <a:p>
            <a:pPr>
              <a:buClr>
                <a:srgbClr val="000000"/>
              </a:buClr>
              <a:buSzPts val="800"/>
            </a:pPr>
            <a:r>
              <a:rPr lang="it-IT" sz="1067" dirty="0" err="1">
                <a:solidFill>
                  <a:srgbClr val="FFFFFF"/>
                </a:solidFill>
                <a:latin typeface="Gothic A1 Light"/>
                <a:ea typeface="Gothic A1 Light"/>
                <a:cs typeface="Gothic A1 Light"/>
                <a:sym typeface="Gothic A1 Light"/>
              </a:rPr>
              <a:t>Technologist</a:t>
            </a:r>
            <a:r>
              <a:rPr lang="it-IT" sz="1067" dirty="0">
                <a:solidFill>
                  <a:srgbClr val="FFFFFF"/>
                </a:solidFill>
                <a:latin typeface="Gothic A1 Light"/>
                <a:ea typeface="Gothic A1 Light"/>
                <a:cs typeface="Gothic A1 Light"/>
                <a:sym typeface="Gothic A1 Light"/>
              </a:rPr>
              <a:t> IRBIM</a:t>
            </a:r>
            <a:endParaRPr sz="1067" b="1" dirty="0">
              <a:solidFill>
                <a:srgbClr val="FFFFFF"/>
              </a:solidFill>
              <a:latin typeface="Gothic A1"/>
              <a:ea typeface="Gothic A1"/>
              <a:cs typeface="Gothic A1"/>
              <a:sym typeface="Gothic A1"/>
            </a:endParaRPr>
          </a:p>
        </p:txBody>
      </p:sp>
      <p:sp>
        <p:nvSpPr>
          <p:cNvPr id="62" name="Google Shape;62;p1"/>
          <p:cNvSpPr txBox="1"/>
          <p:nvPr/>
        </p:nvSpPr>
        <p:spPr>
          <a:xfrm>
            <a:off x="5976148" y="5387491"/>
            <a:ext cx="2053600" cy="470400"/>
          </a:xfrm>
          <a:prstGeom prst="rect">
            <a:avLst/>
          </a:prstGeom>
          <a:noFill/>
          <a:ln>
            <a:noFill/>
          </a:ln>
        </p:spPr>
        <p:txBody>
          <a:bodyPr spcFirstLastPara="1" wrap="square" lIns="121900" tIns="121900" rIns="121900" bIns="121900" anchor="t" anchorCtr="0">
            <a:noAutofit/>
          </a:bodyPr>
          <a:lstStyle/>
          <a:p>
            <a:pPr>
              <a:buClr>
                <a:srgbClr val="000000"/>
              </a:buClr>
              <a:buSzPts val="800"/>
            </a:pPr>
            <a:r>
              <a:rPr lang="it" sz="1067" dirty="0">
                <a:solidFill>
                  <a:srgbClr val="FFFFFF"/>
                </a:solidFill>
                <a:latin typeface="Gothic A1 Light"/>
                <a:ea typeface="Gothic A1 Light"/>
                <a:cs typeface="Gothic A1 Light"/>
                <a:sym typeface="Gothic A1 Light"/>
              </a:rPr>
              <a:t>Istituto per le </a:t>
            </a:r>
            <a:br>
              <a:rPr lang="it" sz="1067" dirty="0">
                <a:solidFill>
                  <a:srgbClr val="FFFFFF"/>
                </a:solidFill>
                <a:latin typeface="Gothic A1 Light"/>
                <a:ea typeface="Gothic A1 Light"/>
                <a:cs typeface="Gothic A1 Light"/>
                <a:sym typeface="Gothic A1 Light"/>
              </a:rPr>
            </a:br>
            <a:r>
              <a:rPr lang="it" sz="1067" dirty="0">
                <a:solidFill>
                  <a:srgbClr val="FFFFFF"/>
                </a:solidFill>
                <a:latin typeface="Gothic A1 Light"/>
                <a:ea typeface="Gothic A1 Light"/>
                <a:cs typeface="Gothic A1 Light"/>
                <a:sym typeface="Gothic A1 Light"/>
              </a:rPr>
              <a:t>Risorse Biologiche </a:t>
            </a:r>
            <a:br>
              <a:rPr lang="it" sz="1067" dirty="0">
                <a:solidFill>
                  <a:srgbClr val="FFFFFF"/>
                </a:solidFill>
                <a:latin typeface="Gothic A1 Light"/>
                <a:ea typeface="Gothic A1 Light"/>
                <a:cs typeface="Gothic A1 Light"/>
                <a:sym typeface="Gothic A1 Light"/>
              </a:rPr>
            </a:br>
            <a:r>
              <a:rPr lang="it" sz="1067" dirty="0">
                <a:solidFill>
                  <a:srgbClr val="FFFFFF"/>
                </a:solidFill>
                <a:latin typeface="Gothic A1 Light"/>
                <a:ea typeface="Gothic A1 Light"/>
                <a:cs typeface="Gothic A1 Light"/>
                <a:sym typeface="Gothic A1 Light"/>
              </a:rPr>
              <a:t>e le Biotecnologie</a:t>
            </a:r>
            <a:endParaRPr sz="1067" dirty="0">
              <a:solidFill>
                <a:srgbClr val="FFFFFF"/>
              </a:solidFill>
              <a:latin typeface="Gothic A1 Light"/>
              <a:ea typeface="Gothic A1 Light"/>
              <a:cs typeface="Gothic A1 Light"/>
              <a:sym typeface="Gothic A1 Light"/>
            </a:endParaRPr>
          </a:p>
          <a:p>
            <a:pPr>
              <a:buClr>
                <a:srgbClr val="000000"/>
              </a:buClr>
              <a:buSzPts val="800"/>
            </a:pPr>
            <a:r>
              <a:rPr lang="it" sz="1067" dirty="0">
                <a:solidFill>
                  <a:srgbClr val="FFFFFF"/>
                </a:solidFill>
                <a:latin typeface="Gothic A1 Light"/>
                <a:ea typeface="Gothic A1 Light"/>
                <a:cs typeface="Gothic A1 Light"/>
                <a:sym typeface="Gothic A1 Light"/>
              </a:rPr>
              <a:t>Marine</a:t>
            </a:r>
            <a:endParaRPr sz="1067" dirty="0">
              <a:solidFill>
                <a:srgbClr val="FFFFFF"/>
              </a:solidFill>
              <a:latin typeface="Gothic A1 Light"/>
              <a:ea typeface="Gothic A1 Light"/>
              <a:cs typeface="Gothic A1 Light"/>
              <a:sym typeface="Gothic A1 Light"/>
            </a:endParaRPr>
          </a:p>
        </p:txBody>
      </p:sp>
      <p:sp>
        <p:nvSpPr>
          <p:cNvPr id="63" name="Google Shape;63;p1"/>
          <p:cNvSpPr txBox="1"/>
          <p:nvPr/>
        </p:nvSpPr>
        <p:spPr>
          <a:xfrm>
            <a:off x="7975334" y="5400000"/>
            <a:ext cx="2258557" cy="470400"/>
          </a:xfrm>
          <a:prstGeom prst="rect">
            <a:avLst/>
          </a:prstGeom>
          <a:noFill/>
          <a:ln>
            <a:noFill/>
          </a:ln>
        </p:spPr>
        <p:txBody>
          <a:bodyPr spcFirstLastPara="1" wrap="square" lIns="121900" tIns="121900" rIns="121900" bIns="121900" anchor="t" anchorCtr="0">
            <a:noAutofit/>
          </a:bodyPr>
          <a:lstStyle/>
          <a:p>
            <a:r>
              <a:rPr lang="it-IT" sz="1067" dirty="0">
                <a:solidFill>
                  <a:srgbClr val="FFFFFF"/>
                </a:solidFill>
                <a:latin typeface="Gothic A1 Light"/>
                <a:ea typeface="Gothic A1 Light"/>
                <a:cs typeface="Gothic A1 Light"/>
                <a:sym typeface="Gothic A1 Light"/>
              </a:rPr>
              <a:t>a</a:t>
            </a:r>
            <a:r>
              <a:rPr lang="it" sz="1067" dirty="0">
                <a:solidFill>
                  <a:srgbClr val="FFFFFF"/>
                </a:solidFill>
                <a:latin typeface="Gothic A1 Light"/>
                <a:ea typeface="Gothic A1 Light"/>
                <a:cs typeface="Gothic A1 Light"/>
                <a:sym typeface="Gothic A1 Light"/>
              </a:rPr>
              <a:t>lessandro.mannini@irbim.cnr.it</a:t>
            </a:r>
            <a:endParaRPr sz="1067" dirty="0">
              <a:solidFill>
                <a:srgbClr val="FFFFFF"/>
              </a:solidFill>
              <a:latin typeface="Gothic A1 Light"/>
              <a:ea typeface="Gothic A1 Light"/>
              <a:cs typeface="Gothic A1 Light"/>
              <a:sym typeface="Gothic A1 Light"/>
            </a:endParaRPr>
          </a:p>
          <a:p>
            <a:pPr>
              <a:buClr>
                <a:srgbClr val="000000"/>
              </a:buClr>
              <a:buSzPts val="800"/>
            </a:pPr>
            <a:endParaRPr sz="1067" dirty="0">
              <a:solidFill>
                <a:srgbClr val="FFFFFF"/>
              </a:solidFill>
              <a:latin typeface="Gothic A1 Light"/>
              <a:ea typeface="Gothic A1 Light"/>
              <a:cs typeface="Gothic A1 Light"/>
              <a:sym typeface="Gothic A1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E23BA4-44BE-F17A-F12E-99BCF58A6F87}"/>
              </a:ext>
            </a:extLst>
          </p:cNvPr>
          <p:cNvSpPr>
            <a:spLocks noGrp="1"/>
          </p:cNvSpPr>
          <p:nvPr>
            <p:ph type="title"/>
          </p:nvPr>
        </p:nvSpPr>
        <p:spPr>
          <a:xfrm>
            <a:off x="451945" y="365125"/>
            <a:ext cx="11340661" cy="1684392"/>
          </a:xfrm>
        </p:spPr>
        <p:txBody>
          <a:bodyPr>
            <a:normAutofit fontScale="90000"/>
          </a:bodyPr>
          <a:lstStyle/>
          <a:p>
            <a:r>
              <a:rPr lang="en-GB"/>
              <a:t>RAISING OF LENGTHS OF LANDINGS</a:t>
            </a:r>
            <a:r>
              <a:rPr lang="en-GB">
                <a:solidFill>
                  <a:srgbClr val="FF0000"/>
                </a:solidFill>
              </a:rPr>
              <a:t> </a:t>
            </a:r>
            <a:br>
              <a:rPr lang="en-GB"/>
            </a:br>
            <a:r>
              <a:rPr lang="en-GB"/>
              <a:t>Minimum requirements for the raising of the sample data to landings</a:t>
            </a:r>
          </a:p>
        </p:txBody>
      </p:sp>
      <p:graphicFrame>
        <p:nvGraphicFramePr>
          <p:cNvPr id="4" name="Segnaposto contenuto 3">
            <a:extLst>
              <a:ext uri="{FF2B5EF4-FFF2-40B4-BE49-F238E27FC236}">
                <a16:creationId xmlns:a16="http://schemas.microsoft.com/office/drawing/2014/main" id="{3D876A96-F433-2ACC-2C76-7EF4CE8C77D6}"/>
              </a:ext>
            </a:extLst>
          </p:cNvPr>
          <p:cNvGraphicFramePr>
            <a:graphicFrameLocks noGrp="1"/>
          </p:cNvGraphicFramePr>
          <p:nvPr>
            <p:ph idx="1"/>
          </p:nvPr>
        </p:nvGraphicFramePr>
        <p:xfrm>
          <a:off x="838200" y="1921915"/>
          <a:ext cx="10744200"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Fornita da Facebook">
            <a:extLst>
              <a:ext uri="{FF2B5EF4-FFF2-40B4-BE49-F238E27FC236}">
                <a16:creationId xmlns:a16="http://schemas.microsoft.com/office/drawing/2014/main" id="{5FC90202-0397-1424-87AC-AA74F3572D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 y="5844159"/>
            <a:ext cx="1013841" cy="1013841"/>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8C63EFA9-A283-C37A-E009-057A37C5D84B}"/>
              </a:ext>
            </a:extLst>
          </p:cNvPr>
          <p:cNvSpPr txBox="1"/>
          <p:nvPr/>
        </p:nvSpPr>
        <p:spPr>
          <a:xfrm>
            <a:off x="1074801" y="6208776"/>
            <a:ext cx="1759839" cy="369332"/>
          </a:xfrm>
          <a:prstGeom prst="rect">
            <a:avLst/>
          </a:prstGeom>
          <a:noFill/>
        </p:spPr>
        <p:txBody>
          <a:bodyPr wrap="square" rtlCol="0">
            <a:spAutoFit/>
          </a:bodyPr>
          <a:lstStyle/>
          <a:p>
            <a:r>
              <a:rPr lang="it-IT" dirty="0"/>
              <a:t>Thanks COISPA</a:t>
            </a:r>
          </a:p>
        </p:txBody>
      </p:sp>
    </p:spTree>
    <p:extLst>
      <p:ext uri="{BB962C8B-B14F-4D97-AF65-F5344CB8AC3E}">
        <p14:creationId xmlns:p14="http://schemas.microsoft.com/office/powerpoint/2010/main" val="663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7A99E-E498-84D9-DFE5-B00F467C366A}"/>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1C245ED1-0F67-BF36-533F-83B1C4DA1355}"/>
              </a:ext>
            </a:extLst>
          </p:cNvPr>
          <p:cNvSpPr txBox="1"/>
          <p:nvPr/>
        </p:nvSpPr>
        <p:spPr>
          <a:xfrm>
            <a:off x="4453128" y="0"/>
            <a:ext cx="3547872" cy="523220"/>
          </a:xfrm>
          <a:prstGeom prst="rect">
            <a:avLst/>
          </a:prstGeom>
          <a:noFill/>
        </p:spPr>
        <p:txBody>
          <a:bodyPr wrap="square" rtlCol="0">
            <a:spAutoFit/>
          </a:bodyPr>
          <a:lstStyle/>
          <a:p>
            <a:r>
              <a:rPr lang="it-IT" sz="2800" b="1" dirty="0"/>
              <a:t>DISCARD </a:t>
            </a:r>
            <a:r>
              <a:rPr lang="it-IT" sz="2800" b="1" dirty="0" err="1"/>
              <a:t>estimation</a:t>
            </a:r>
            <a:endParaRPr lang="it-IT" sz="2800" b="1" dirty="0"/>
          </a:p>
        </p:txBody>
      </p:sp>
      <p:sp>
        <p:nvSpPr>
          <p:cNvPr id="5" name="CasellaDiTesto 4">
            <a:extLst>
              <a:ext uri="{FF2B5EF4-FFF2-40B4-BE49-F238E27FC236}">
                <a16:creationId xmlns:a16="http://schemas.microsoft.com/office/drawing/2014/main" id="{41BCEB00-DEBE-FDB3-EE63-67BF3918C250}"/>
              </a:ext>
            </a:extLst>
          </p:cNvPr>
          <p:cNvSpPr txBox="1"/>
          <p:nvPr/>
        </p:nvSpPr>
        <p:spPr>
          <a:xfrm>
            <a:off x="0" y="400826"/>
            <a:ext cx="12192000" cy="923330"/>
          </a:xfrm>
          <a:prstGeom prst="rect">
            <a:avLst/>
          </a:prstGeom>
          <a:noFill/>
        </p:spPr>
        <p:txBody>
          <a:bodyPr wrap="square" rtlCol="0">
            <a:spAutoFit/>
          </a:bodyPr>
          <a:lstStyle/>
          <a:p>
            <a:r>
              <a:rPr lang="en-US" dirty="0"/>
              <a:t>The total amount of discard by target species (G1, G2 and G3) and by </a:t>
            </a:r>
            <a:r>
              <a:rPr lang="en-US" dirty="0" err="1"/>
              <a:t>metier</a:t>
            </a:r>
            <a:r>
              <a:rPr lang="en-US" dirty="0"/>
              <a:t>, knowing the amount of landings, will be </a:t>
            </a:r>
          </a:p>
          <a:p>
            <a:r>
              <a:rPr lang="en-US" dirty="0"/>
              <a:t>estimated as a “</a:t>
            </a:r>
            <a:r>
              <a:rPr lang="en-US" i="1" dirty="0"/>
              <a:t>ratio estimator” </a:t>
            </a:r>
            <a:r>
              <a:rPr lang="en-US" dirty="0"/>
              <a:t>according to Cochran (1977).</a:t>
            </a:r>
            <a:br>
              <a:rPr lang="en-US" dirty="0"/>
            </a:br>
            <a:r>
              <a:rPr lang="en-US" dirty="0"/>
              <a:t>The average discard rate (R) by species and by </a:t>
            </a:r>
            <a:r>
              <a:rPr lang="en-US" dirty="0" err="1"/>
              <a:t>metier</a:t>
            </a:r>
            <a:r>
              <a:rPr lang="en-US" dirty="0"/>
              <a:t> is calculated as:</a:t>
            </a:r>
          </a:p>
        </p:txBody>
      </p:sp>
      <p:sp>
        <p:nvSpPr>
          <p:cNvPr id="6" name="CasellaDiTesto 5">
            <a:extLst>
              <a:ext uri="{FF2B5EF4-FFF2-40B4-BE49-F238E27FC236}">
                <a16:creationId xmlns:a16="http://schemas.microsoft.com/office/drawing/2014/main" id="{58AF5900-6045-E97D-57E5-ABB599D94D8A}"/>
              </a:ext>
            </a:extLst>
          </p:cNvPr>
          <p:cNvSpPr txBox="1"/>
          <p:nvPr/>
        </p:nvSpPr>
        <p:spPr>
          <a:xfrm>
            <a:off x="0" y="3143685"/>
            <a:ext cx="10241280" cy="1200329"/>
          </a:xfrm>
          <a:prstGeom prst="rect">
            <a:avLst/>
          </a:prstGeom>
          <a:noFill/>
        </p:spPr>
        <p:txBody>
          <a:bodyPr wrap="square" rtlCol="0">
            <a:spAutoFit/>
          </a:bodyPr>
          <a:lstStyle/>
          <a:p>
            <a:r>
              <a:rPr lang="en-US" dirty="0"/>
              <a:t>Where (D) is the discard and (L) is the land for each trip </a:t>
            </a:r>
            <a:r>
              <a:rPr lang="en-US" i="1" dirty="0"/>
              <a:t>k</a:t>
            </a:r>
            <a:r>
              <a:rPr lang="en-US" dirty="0"/>
              <a:t> and </a:t>
            </a:r>
            <a:r>
              <a:rPr lang="en-US" i="1" dirty="0"/>
              <a:t>n</a:t>
            </a:r>
            <a:r>
              <a:rPr lang="en-US" dirty="0"/>
              <a:t> the number of observations.</a:t>
            </a:r>
          </a:p>
          <a:p>
            <a:r>
              <a:rPr lang="en-US" dirty="0"/>
              <a:t>The average discard  rate is estimated for both the number of individuals and the weight.</a:t>
            </a:r>
          </a:p>
          <a:p>
            <a:endParaRPr lang="en-US" dirty="0"/>
          </a:p>
          <a:p>
            <a:r>
              <a:rPr lang="en-US" dirty="0"/>
              <a:t>Given the total production (Lt), the total discard (Dt) is estimated using the formula:</a:t>
            </a:r>
          </a:p>
        </p:txBody>
      </p:sp>
      <p:pic>
        <p:nvPicPr>
          <p:cNvPr id="8" name="Immagine 7">
            <a:extLst>
              <a:ext uri="{FF2B5EF4-FFF2-40B4-BE49-F238E27FC236}">
                <a16:creationId xmlns:a16="http://schemas.microsoft.com/office/drawing/2014/main" id="{FED71F98-F62D-7B38-7BD4-3F2A6CE6E040}"/>
              </a:ext>
            </a:extLst>
          </p:cNvPr>
          <p:cNvPicPr>
            <a:picLocks noChangeAspect="1"/>
          </p:cNvPicPr>
          <p:nvPr/>
        </p:nvPicPr>
        <p:blipFill>
          <a:blip r:embed="rId2"/>
          <a:stretch>
            <a:fillRect/>
          </a:stretch>
        </p:blipFill>
        <p:spPr>
          <a:xfrm>
            <a:off x="5052867" y="1324156"/>
            <a:ext cx="2086266" cy="1819529"/>
          </a:xfrm>
          <a:prstGeom prst="rect">
            <a:avLst/>
          </a:prstGeom>
        </p:spPr>
      </p:pic>
      <p:pic>
        <p:nvPicPr>
          <p:cNvPr id="12" name="Immagine 11">
            <a:extLst>
              <a:ext uri="{FF2B5EF4-FFF2-40B4-BE49-F238E27FC236}">
                <a16:creationId xmlns:a16="http://schemas.microsoft.com/office/drawing/2014/main" id="{83B3C380-BC1F-E6C4-36EA-0EF8C5B755FE}"/>
              </a:ext>
            </a:extLst>
          </p:cNvPr>
          <p:cNvPicPr>
            <a:picLocks noChangeAspect="1"/>
          </p:cNvPicPr>
          <p:nvPr/>
        </p:nvPicPr>
        <p:blipFill>
          <a:blip r:embed="rId3"/>
          <a:stretch>
            <a:fillRect/>
          </a:stretch>
        </p:blipFill>
        <p:spPr>
          <a:xfrm>
            <a:off x="5238630" y="4531951"/>
            <a:ext cx="1714739" cy="628738"/>
          </a:xfrm>
          <a:prstGeom prst="rect">
            <a:avLst/>
          </a:prstGeom>
        </p:spPr>
      </p:pic>
      <p:sp>
        <p:nvSpPr>
          <p:cNvPr id="13" name="CasellaDiTesto 12">
            <a:extLst>
              <a:ext uri="{FF2B5EF4-FFF2-40B4-BE49-F238E27FC236}">
                <a16:creationId xmlns:a16="http://schemas.microsoft.com/office/drawing/2014/main" id="{E8DC14CB-C6C9-EE52-7523-52BEE080A89F}"/>
              </a:ext>
            </a:extLst>
          </p:cNvPr>
          <p:cNvSpPr txBox="1"/>
          <p:nvPr/>
        </p:nvSpPr>
        <p:spPr>
          <a:xfrm>
            <a:off x="118872" y="5440680"/>
            <a:ext cx="12073128" cy="923330"/>
          </a:xfrm>
          <a:prstGeom prst="rect">
            <a:avLst/>
          </a:prstGeom>
          <a:noFill/>
        </p:spPr>
        <p:txBody>
          <a:bodyPr wrap="square" rtlCol="0">
            <a:spAutoFit/>
          </a:bodyPr>
          <a:lstStyle/>
          <a:p>
            <a:r>
              <a:rPr lang="it-IT" dirty="0"/>
              <a:t>The </a:t>
            </a:r>
            <a:r>
              <a:rPr lang="it-IT" dirty="0" err="1"/>
              <a:t>average</a:t>
            </a:r>
            <a:r>
              <a:rPr lang="it-IT" dirty="0"/>
              <a:t> </a:t>
            </a:r>
            <a:r>
              <a:rPr lang="it-IT" dirty="0" err="1"/>
              <a:t>discard</a:t>
            </a:r>
            <a:r>
              <a:rPr lang="it-IT" dirty="0"/>
              <a:t> ratio by </a:t>
            </a:r>
            <a:r>
              <a:rPr lang="it-IT" dirty="0" err="1"/>
              <a:t>species</a:t>
            </a:r>
            <a:r>
              <a:rPr lang="it-IT" dirty="0"/>
              <a:t> and quarter </a:t>
            </a:r>
            <a:r>
              <a:rPr lang="it-IT" dirty="0" err="1"/>
              <a:t>could</a:t>
            </a:r>
            <a:r>
              <a:rPr lang="it-IT" dirty="0"/>
              <a:t> be </a:t>
            </a:r>
            <a:r>
              <a:rPr lang="it-IT" dirty="0" err="1"/>
              <a:t>affected</a:t>
            </a:r>
            <a:r>
              <a:rPr lang="it-IT" dirty="0"/>
              <a:t> </a:t>
            </a:r>
            <a:r>
              <a:rPr lang="it-IT" dirty="0" err="1"/>
              <a:t>heavily</a:t>
            </a:r>
            <a:r>
              <a:rPr lang="it-IT" dirty="0"/>
              <a:t> by the sample (due to </a:t>
            </a:r>
            <a:r>
              <a:rPr lang="it-IT" dirty="0" err="1"/>
              <a:t>change</a:t>
            </a:r>
            <a:r>
              <a:rPr lang="it-IT" dirty="0"/>
              <a:t> in </a:t>
            </a:r>
            <a:r>
              <a:rPr lang="it-IT" dirty="0" err="1"/>
              <a:t>local</a:t>
            </a:r>
            <a:r>
              <a:rPr lang="it-IT" dirty="0"/>
              <a:t> market </a:t>
            </a:r>
            <a:r>
              <a:rPr lang="it-IT" dirty="0" err="1"/>
              <a:t>request</a:t>
            </a:r>
            <a:r>
              <a:rPr lang="it-IT" dirty="0"/>
              <a:t>, MCRS, relative </a:t>
            </a:r>
            <a:r>
              <a:rPr lang="it-IT" dirty="0" err="1"/>
              <a:t>species</a:t>
            </a:r>
            <a:r>
              <a:rPr lang="it-IT" dirty="0"/>
              <a:t> </a:t>
            </a:r>
            <a:r>
              <a:rPr lang="it-IT" dirty="0" err="1"/>
              <a:t>abundance</a:t>
            </a:r>
            <a:r>
              <a:rPr lang="it-IT" dirty="0"/>
              <a:t>, </a:t>
            </a:r>
            <a:r>
              <a:rPr lang="it-IT" dirty="0" err="1"/>
              <a:t>etc</a:t>
            </a:r>
            <a:r>
              <a:rPr lang="it-IT" dirty="0"/>
              <a:t>). </a:t>
            </a:r>
            <a:r>
              <a:rPr lang="it-IT" dirty="0" err="1"/>
              <a:t>Indeed</a:t>
            </a:r>
            <a:r>
              <a:rPr lang="it-IT" dirty="0"/>
              <a:t>, the range </a:t>
            </a:r>
            <a:r>
              <a:rPr lang="it-IT" dirty="0" err="1"/>
              <a:t>could</a:t>
            </a:r>
            <a:r>
              <a:rPr lang="it-IT" dirty="0"/>
              <a:t> </a:t>
            </a:r>
            <a:r>
              <a:rPr lang="it-IT" dirty="0" err="1"/>
              <a:t>varies</a:t>
            </a:r>
            <a:r>
              <a:rPr lang="it-IT" dirty="0"/>
              <a:t> </a:t>
            </a:r>
            <a:r>
              <a:rPr lang="it-IT" dirty="0" err="1"/>
              <a:t>between</a:t>
            </a:r>
            <a:r>
              <a:rPr lang="it-IT" dirty="0"/>
              <a:t> ∞ «</a:t>
            </a:r>
            <a:r>
              <a:rPr lang="it-IT" dirty="0" err="1"/>
              <a:t>all</a:t>
            </a:r>
            <a:r>
              <a:rPr lang="it-IT" dirty="0"/>
              <a:t> </a:t>
            </a:r>
            <a:r>
              <a:rPr lang="it-IT" dirty="0" err="1"/>
              <a:t>discarded</a:t>
            </a:r>
            <a:r>
              <a:rPr lang="it-IT" dirty="0"/>
              <a:t>» to 0 «</a:t>
            </a:r>
            <a:r>
              <a:rPr lang="it-IT" dirty="0" err="1"/>
              <a:t>all</a:t>
            </a:r>
            <a:r>
              <a:rPr lang="it-IT" dirty="0"/>
              <a:t> </a:t>
            </a:r>
            <a:r>
              <a:rPr lang="it-IT" dirty="0" err="1"/>
              <a:t>retained</a:t>
            </a:r>
            <a:r>
              <a:rPr lang="it-IT" dirty="0"/>
              <a:t>». </a:t>
            </a:r>
            <a:r>
              <a:rPr lang="it-IT" dirty="0" err="1"/>
              <a:t>Discard</a:t>
            </a:r>
            <a:r>
              <a:rPr lang="it-IT" dirty="0"/>
              <a:t> </a:t>
            </a:r>
            <a:r>
              <a:rPr lang="it-IT" dirty="0" err="1"/>
              <a:t>is</a:t>
            </a:r>
            <a:r>
              <a:rPr lang="it-IT" dirty="0"/>
              <a:t> </a:t>
            </a:r>
            <a:r>
              <a:rPr lang="it-IT" dirty="0" err="1"/>
              <a:t>very</a:t>
            </a:r>
            <a:r>
              <a:rPr lang="it-IT" dirty="0"/>
              <a:t> </a:t>
            </a:r>
            <a:r>
              <a:rPr lang="it-IT" dirty="0" err="1"/>
              <a:t>challenging</a:t>
            </a:r>
            <a:r>
              <a:rPr lang="it-IT" dirty="0"/>
              <a:t> to be </a:t>
            </a:r>
            <a:r>
              <a:rPr lang="it-IT" dirty="0" err="1"/>
              <a:t>estimated</a:t>
            </a:r>
            <a:r>
              <a:rPr lang="it-IT" dirty="0"/>
              <a:t> </a:t>
            </a:r>
            <a:r>
              <a:rPr lang="it-IT" dirty="0" err="1"/>
              <a:t>properly</a:t>
            </a:r>
            <a:r>
              <a:rPr lang="it-IT" dirty="0"/>
              <a:t>. </a:t>
            </a:r>
          </a:p>
        </p:txBody>
      </p:sp>
      <p:sp>
        <p:nvSpPr>
          <p:cNvPr id="3" name="CasellaDiTesto 2">
            <a:extLst>
              <a:ext uri="{FF2B5EF4-FFF2-40B4-BE49-F238E27FC236}">
                <a16:creationId xmlns:a16="http://schemas.microsoft.com/office/drawing/2014/main" id="{CEF5B579-C935-BBC7-E93A-6EF56C4E5555}"/>
              </a:ext>
            </a:extLst>
          </p:cNvPr>
          <p:cNvSpPr txBox="1"/>
          <p:nvPr/>
        </p:nvSpPr>
        <p:spPr>
          <a:xfrm>
            <a:off x="7255764" y="1683136"/>
            <a:ext cx="4741164" cy="1295868"/>
          </a:xfrm>
          <a:prstGeom prst="rect">
            <a:avLst/>
          </a:prstGeom>
          <a:noFill/>
        </p:spPr>
        <p:txBody>
          <a:bodyPr wrap="square">
            <a:spAutoFit/>
          </a:bodyPr>
          <a:lstStyle/>
          <a:p>
            <a:pPr algn="just">
              <a:lnSpc>
                <a:spcPct val="150000"/>
              </a:lnSpc>
              <a:spcAft>
                <a:spcPts val="1000"/>
              </a:spcAft>
            </a:pPr>
            <a:r>
              <a:rPr lang="en-GB" sz="1800" cap="all" dirty="0">
                <a:effectLst/>
                <a:latin typeface="Calibri" panose="020F0502020204030204" pitchFamily="34" charset="0"/>
                <a:ea typeface="Times New Roman" panose="02020603050405020304" pitchFamily="18" charset="0"/>
                <a:cs typeface="Calibri" panose="020F0502020204030204" pitchFamily="34" charset="0"/>
              </a:rPr>
              <a:t>Cochran W.G.</a:t>
            </a:r>
            <a:r>
              <a:rPr lang="en-GB" sz="1800" dirty="0">
                <a:effectLst/>
                <a:latin typeface="Calibri" panose="020F0502020204030204" pitchFamily="34" charset="0"/>
                <a:ea typeface="Times New Roman" panose="02020603050405020304" pitchFamily="18" charset="0"/>
                <a:cs typeface="Calibri" panose="020F0502020204030204" pitchFamily="34" charset="0"/>
              </a:rPr>
              <a:t>, 1977. Sampling techniques (3rd edition). John Wiley &amp; Sons, New York, USA, 428 pp.</a:t>
            </a:r>
            <a:endParaRPr lang="it-IT"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945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3C85A4-FB65-DA11-D652-48CE353714D6}"/>
              </a:ext>
            </a:extLst>
          </p:cNvPr>
          <p:cNvSpPr>
            <a:spLocks noGrp="1"/>
          </p:cNvSpPr>
          <p:nvPr>
            <p:ph type="title"/>
          </p:nvPr>
        </p:nvSpPr>
        <p:spPr>
          <a:xfrm>
            <a:off x="838200" y="134471"/>
            <a:ext cx="10515600" cy="1325563"/>
          </a:xfrm>
        </p:spPr>
        <p:txBody>
          <a:bodyPr/>
          <a:lstStyle/>
          <a:p>
            <a:r>
              <a:rPr lang="en-GB" dirty="0"/>
              <a:t>RAISING OF LENGTHS OF DISCARDS </a:t>
            </a:r>
            <a:endParaRPr lang="en-GB" dirty="0">
              <a:ea typeface="Calibri Light"/>
              <a:cs typeface="Calibri Light"/>
            </a:endParaRPr>
          </a:p>
        </p:txBody>
      </p:sp>
      <p:sp>
        <p:nvSpPr>
          <p:cNvPr id="3" name="Segnaposto contenuto 2">
            <a:extLst>
              <a:ext uri="{FF2B5EF4-FFF2-40B4-BE49-F238E27FC236}">
                <a16:creationId xmlns:a16="http://schemas.microsoft.com/office/drawing/2014/main" id="{81E9EE87-38A4-5A5C-E92E-99545BF9DD11}"/>
              </a:ext>
            </a:extLst>
          </p:cNvPr>
          <p:cNvSpPr>
            <a:spLocks noGrp="1"/>
          </p:cNvSpPr>
          <p:nvPr>
            <p:ph idx="1"/>
          </p:nvPr>
        </p:nvSpPr>
        <p:spPr>
          <a:xfrm>
            <a:off x="838200" y="1144307"/>
            <a:ext cx="10515600" cy="936741"/>
          </a:xfrm>
        </p:spPr>
        <p:txBody>
          <a:bodyPr vert="horz" lIns="91440" tIns="45720" rIns="91440" bIns="45720" rtlCol="0" anchor="t">
            <a:noAutofit/>
          </a:bodyPr>
          <a:lstStyle/>
          <a:p>
            <a:r>
              <a:rPr lang="en-GB" sz="1800" dirty="0"/>
              <a:t>The same aggregations used for landed fish are applied to discards. </a:t>
            </a:r>
            <a:endParaRPr lang="en-GB" sz="1800" dirty="0">
              <a:ea typeface="Calibri"/>
              <a:cs typeface="Calibri"/>
            </a:endParaRPr>
          </a:p>
          <a:p>
            <a:r>
              <a:rPr lang="en-GB" sz="1800" dirty="0"/>
              <a:t>Expansion of sample data to production requires at least 20 individuals sampled, with coverage of two quarters, or 30 individuals for seasonal catches.</a:t>
            </a:r>
            <a:endParaRPr lang="en-GB" sz="1800" dirty="0">
              <a:ea typeface="Calibri"/>
              <a:cs typeface="Calibri"/>
            </a:endParaRPr>
          </a:p>
        </p:txBody>
      </p:sp>
      <p:sp>
        <p:nvSpPr>
          <p:cNvPr id="6" name="Segnaposto contenuto 2">
            <a:extLst>
              <a:ext uri="{FF2B5EF4-FFF2-40B4-BE49-F238E27FC236}">
                <a16:creationId xmlns:a16="http://schemas.microsoft.com/office/drawing/2014/main" id="{EDB39717-AEA4-6625-AB36-8F5E41AE77DF}"/>
              </a:ext>
            </a:extLst>
          </p:cNvPr>
          <p:cNvSpPr txBox="1">
            <a:spLocks/>
          </p:cNvSpPr>
          <p:nvPr/>
        </p:nvSpPr>
        <p:spPr>
          <a:xfrm>
            <a:off x="345141" y="2469870"/>
            <a:ext cx="11501718" cy="4059517"/>
          </a:xfrm>
          <a:prstGeom prst="rect">
            <a:avLst/>
          </a:prstGeom>
          <a:ln/>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sz="1800" b="1" dirty="0"/>
              <a:t>First step</a:t>
            </a:r>
            <a:r>
              <a:rPr lang="en-GB" sz="1800" dirty="0"/>
              <a:t>: calculation of the annual ratio on weight (R=</a:t>
            </a:r>
            <a:r>
              <a:rPr lang="en-GB" sz="1800" dirty="0" err="1"/>
              <a:t>disc_sampl_weight</a:t>
            </a:r>
            <a:r>
              <a:rPr lang="en-GB" sz="1800" dirty="0"/>
              <a:t>/</a:t>
            </a:r>
            <a:r>
              <a:rPr lang="en-GB" sz="1800" dirty="0" err="1"/>
              <a:t>land_sampl_weight</a:t>
            </a:r>
            <a:r>
              <a:rPr lang="en-GB" sz="1800" dirty="0"/>
              <a:t>) because considered more robust and less subject to inaccuracies due to sampling. </a:t>
            </a:r>
          </a:p>
          <a:p>
            <a:pPr marL="457200" lvl="1" indent="0">
              <a:buNone/>
            </a:pPr>
            <a:r>
              <a:rPr lang="en-GB" sz="1800" b="1" dirty="0"/>
              <a:t>Second step</a:t>
            </a:r>
            <a:r>
              <a:rPr lang="en-GB" sz="1800" dirty="0"/>
              <a:t>: the product of the annual ratio </a:t>
            </a:r>
            <a:r>
              <a:rPr lang="en-GB" sz="1800" dirty="0">
                <a:solidFill>
                  <a:srgbClr val="000000"/>
                </a:solidFill>
              </a:rPr>
              <a:t>(R) </a:t>
            </a:r>
            <a:r>
              <a:rPr lang="en-GB" sz="1800" dirty="0"/>
              <a:t>by the sum of the production of the quarters in which the discard was detected (L) leads to the annual discard volume (R*L). In this way, overestimation of the annual discard is avoided, especially in cases of species with seasonal discard (e.g., red mullet). </a:t>
            </a:r>
            <a:endParaRPr lang="en-GB" sz="1800" dirty="0">
              <a:ea typeface="Calibri"/>
              <a:cs typeface="Calibri"/>
            </a:endParaRPr>
          </a:p>
          <a:p>
            <a:pPr marL="457200" lvl="1" indent="0">
              <a:buNone/>
            </a:pPr>
            <a:r>
              <a:rPr lang="en-GB" sz="1800" b="1" dirty="0"/>
              <a:t>Third step</a:t>
            </a:r>
            <a:r>
              <a:rPr lang="en-GB" sz="1800" dirty="0"/>
              <a:t>: raising of the LFD of the discard, according to two different options:</a:t>
            </a:r>
            <a:endParaRPr lang="en-GB" sz="1800" dirty="0">
              <a:ea typeface="Calibri"/>
              <a:cs typeface="Calibri"/>
            </a:endParaRPr>
          </a:p>
          <a:p>
            <a:pPr marL="800100" lvl="1" indent="-342900">
              <a:buAutoNum type="arabicPeriod"/>
            </a:pPr>
            <a:r>
              <a:rPr lang="en-GB" sz="1800" dirty="0"/>
              <a:t>If expansion is </a:t>
            </a:r>
            <a:r>
              <a:rPr lang="en-GB" sz="1800" b="1" dirty="0"/>
              <a:t>by quarter</a:t>
            </a:r>
            <a:r>
              <a:rPr lang="en-GB" sz="1800" dirty="0"/>
              <a:t>, the quarterly discard volume is calculated following specific steps:</a:t>
            </a:r>
            <a:endParaRPr lang="en-GB" sz="1800" dirty="0">
              <a:ea typeface="Calibri"/>
              <a:cs typeface="Calibri"/>
            </a:endParaRPr>
          </a:p>
          <a:p>
            <a:pPr marL="1257300" lvl="2" indent="-342900">
              <a:buAutoNum type="alphaLcParenR"/>
            </a:pPr>
            <a:r>
              <a:rPr lang="en-GB" sz="1800" dirty="0"/>
              <a:t>The sample percentage of discard is calculated as the ratio of quarterly discard weight to the annual discard weight.</a:t>
            </a:r>
            <a:endParaRPr lang="en-GB" sz="1800" dirty="0">
              <a:ea typeface="Calibri"/>
              <a:cs typeface="Calibri"/>
            </a:endParaRPr>
          </a:p>
          <a:p>
            <a:pPr marL="1257300" lvl="2" indent="-342900">
              <a:buAutoNum type="alphaLcParenR"/>
            </a:pPr>
            <a:r>
              <a:rPr lang="en-GB" sz="1800" dirty="0"/>
              <a:t>The quarterly discard volume is obtained by multiplying the annual discard volume by the sample percentage, which is then used to expand the quarterly sample LFDs, with the annual discard expansion being the sum of the quarterly ones.</a:t>
            </a:r>
          </a:p>
          <a:p>
            <a:pPr marL="800100" lvl="1" indent="-342900">
              <a:buAutoNum type="arabicPeriod"/>
            </a:pPr>
            <a:r>
              <a:rPr lang="en-GB" sz="1800" dirty="0">
                <a:ea typeface="Calibri"/>
                <a:cs typeface="Calibri"/>
              </a:rPr>
              <a:t>If landed data is aggregated </a:t>
            </a:r>
            <a:r>
              <a:rPr lang="en-GB" sz="1800" b="1" dirty="0">
                <a:ea typeface="Calibri"/>
                <a:cs typeface="Calibri"/>
              </a:rPr>
              <a:t>by year</a:t>
            </a:r>
            <a:r>
              <a:rPr lang="en-GB" sz="1800" dirty="0">
                <a:ea typeface="Calibri"/>
                <a:cs typeface="Calibri"/>
              </a:rPr>
              <a:t>, the discard LFDs by quarter are summed up and expanded to the annual discard volume.</a:t>
            </a:r>
          </a:p>
          <a:p>
            <a:pPr marL="1257300" lvl="2" indent="-342900">
              <a:buAutoNum type="alphaLcParenR"/>
            </a:pPr>
            <a:endParaRPr lang="en-GB" sz="1800" dirty="0">
              <a:ea typeface="Calibri"/>
              <a:cs typeface="Calibri"/>
            </a:endParaRPr>
          </a:p>
        </p:txBody>
      </p:sp>
      <p:sp>
        <p:nvSpPr>
          <p:cNvPr id="4" name="CasellaDiTesto 3">
            <a:extLst>
              <a:ext uri="{FF2B5EF4-FFF2-40B4-BE49-F238E27FC236}">
                <a16:creationId xmlns:a16="http://schemas.microsoft.com/office/drawing/2014/main" id="{A8D57553-9EE4-06D2-C29C-B4ABCB7468D5}"/>
              </a:ext>
            </a:extLst>
          </p:cNvPr>
          <p:cNvSpPr txBox="1"/>
          <p:nvPr/>
        </p:nvSpPr>
        <p:spPr>
          <a:xfrm>
            <a:off x="10473880" y="0"/>
            <a:ext cx="1759839" cy="369332"/>
          </a:xfrm>
          <a:prstGeom prst="rect">
            <a:avLst/>
          </a:prstGeom>
          <a:noFill/>
        </p:spPr>
        <p:txBody>
          <a:bodyPr wrap="square" rtlCol="0">
            <a:spAutoFit/>
          </a:bodyPr>
          <a:lstStyle/>
          <a:p>
            <a:r>
              <a:rPr lang="it-IT" dirty="0"/>
              <a:t>Thanks COISPA</a:t>
            </a:r>
          </a:p>
        </p:txBody>
      </p:sp>
      <p:pic>
        <p:nvPicPr>
          <p:cNvPr id="5" name="Picture 4" descr="Fornita da Facebook">
            <a:extLst>
              <a:ext uri="{FF2B5EF4-FFF2-40B4-BE49-F238E27FC236}">
                <a16:creationId xmlns:a16="http://schemas.microsoft.com/office/drawing/2014/main" id="{FD604797-AB82-4999-58CB-67E48482E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432" y="16372"/>
            <a:ext cx="1013841" cy="1013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56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09FE1-6459-9778-B1B4-55027CD7C1F3}"/>
            </a:ext>
          </a:extLst>
        </p:cNvPr>
        <p:cNvGrpSpPr/>
        <p:nvPr/>
      </p:nvGrpSpPr>
      <p:grpSpPr>
        <a:xfrm>
          <a:off x="0" y="0"/>
          <a:ext cx="0" cy="0"/>
          <a:chOff x="0" y="0"/>
          <a:chExt cx="0" cy="0"/>
        </a:xfrm>
      </p:grpSpPr>
      <p:sp>
        <p:nvSpPr>
          <p:cNvPr id="3" name="CasellaDiTesto 2">
            <a:extLst>
              <a:ext uri="{FF2B5EF4-FFF2-40B4-BE49-F238E27FC236}">
                <a16:creationId xmlns:a16="http://schemas.microsoft.com/office/drawing/2014/main" id="{BACC882A-A88A-8904-128F-06B08DF28A2B}"/>
              </a:ext>
            </a:extLst>
          </p:cNvPr>
          <p:cNvSpPr txBox="1"/>
          <p:nvPr/>
        </p:nvSpPr>
        <p:spPr>
          <a:xfrm>
            <a:off x="1524" y="523220"/>
            <a:ext cx="12190476" cy="2585323"/>
          </a:xfrm>
          <a:prstGeom prst="rect">
            <a:avLst/>
          </a:prstGeom>
          <a:noFill/>
        </p:spPr>
        <p:txBody>
          <a:bodyPr wrap="square">
            <a:spAutoFit/>
          </a:bodyPr>
          <a:lstStyle/>
          <a:p>
            <a:r>
              <a:rPr lang="it-IT" dirty="0"/>
              <a:t>Once the </a:t>
            </a:r>
            <a:r>
              <a:rPr lang="it-IT" dirty="0" err="1"/>
              <a:t>length</a:t>
            </a:r>
            <a:r>
              <a:rPr lang="it-IT" dirty="0"/>
              <a:t> </a:t>
            </a:r>
            <a:r>
              <a:rPr lang="it-IT" dirty="0" err="1"/>
              <a:t>structure</a:t>
            </a:r>
            <a:r>
              <a:rPr lang="it-IT" dirty="0"/>
              <a:t> of the commercial catch </a:t>
            </a:r>
            <a:r>
              <a:rPr lang="it-IT" dirty="0" err="1"/>
              <a:t>has</a:t>
            </a:r>
            <a:r>
              <a:rPr lang="it-IT" dirty="0"/>
              <a:t> </a:t>
            </a:r>
            <a:r>
              <a:rPr lang="it-IT" dirty="0" err="1"/>
              <a:t>been</a:t>
            </a:r>
            <a:r>
              <a:rPr lang="it-IT" dirty="0"/>
              <a:t> </a:t>
            </a:r>
            <a:r>
              <a:rPr lang="it-IT" dirty="0" err="1"/>
              <a:t>estimated</a:t>
            </a:r>
            <a:r>
              <a:rPr lang="it-IT" dirty="0"/>
              <a:t>, the age </a:t>
            </a:r>
            <a:r>
              <a:rPr lang="it-IT" dirty="0" err="1"/>
              <a:t>structure</a:t>
            </a:r>
            <a:r>
              <a:rPr lang="it-IT" dirty="0"/>
              <a:t> of the catch </a:t>
            </a:r>
            <a:r>
              <a:rPr lang="it-IT" dirty="0" err="1"/>
              <a:t>is</a:t>
            </a:r>
            <a:r>
              <a:rPr lang="it-IT" dirty="0"/>
              <a:t> </a:t>
            </a:r>
            <a:r>
              <a:rPr lang="it-IT" dirty="0" err="1"/>
              <a:t>reconstructed</a:t>
            </a:r>
            <a:r>
              <a:rPr lang="it-IT" dirty="0"/>
              <a:t> from the </a:t>
            </a:r>
            <a:r>
              <a:rPr lang="it-IT" dirty="0" err="1"/>
              <a:t>available</a:t>
            </a:r>
            <a:r>
              <a:rPr lang="it-IT" dirty="0"/>
              <a:t> data </a:t>
            </a:r>
            <a:r>
              <a:rPr lang="it-IT" dirty="0" err="1"/>
              <a:t>using</a:t>
            </a:r>
            <a:r>
              <a:rPr lang="it-IT" dirty="0"/>
              <a:t> </a:t>
            </a:r>
            <a:r>
              <a:rPr lang="it-IT" dirty="0" err="1"/>
              <a:t>two</a:t>
            </a:r>
            <a:r>
              <a:rPr lang="it-IT" dirty="0"/>
              <a:t> </a:t>
            </a:r>
            <a:r>
              <a:rPr lang="it-IT" dirty="0" err="1"/>
              <a:t>main</a:t>
            </a:r>
            <a:r>
              <a:rPr lang="it-IT" dirty="0"/>
              <a:t> </a:t>
            </a:r>
            <a:r>
              <a:rPr lang="it-IT" dirty="0" err="1"/>
              <a:t>approaches</a:t>
            </a:r>
            <a:r>
              <a:rPr lang="it-IT" dirty="0"/>
              <a:t>:</a:t>
            </a:r>
          </a:p>
          <a:p>
            <a:endParaRPr lang="it-IT" dirty="0"/>
          </a:p>
          <a:p>
            <a:pPr marL="400050" indent="-400050">
              <a:buAutoNum type="romanLcParenR"/>
            </a:pPr>
            <a:r>
              <a:rPr lang="it-IT" dirty="0"/>
              <a:t>the use of the </a:t>
            </a:r>
            <a:r>
              <a:rPr lang="it-IT" dirty="0" err="1"/>
              <a:t>slicing</a:t>
            </a:r>
            <a:r>
              <a:rPr lang="it-IT" dirty="0"/>
              <a:t> procedure, </a:t>
            </a:r>
            <a:r>
              <a:rPr lang="it-IT" dirty="0" err="1"/>
              <a:t>which</a:t>
            </a:r>
            <a:r>
              <a:rPr lang="it-IT" dirty="0"/>
              <a:t> </a:t>
            </a:r>
            <a:r>
              <a:rPr lang="it-IT" dirty="0" err="1"/>
              <a:t>allows</a:t>
            </a:r>
            <a:r>
              <a:rPr lang="it-IT" dirty="0"/>
              <a:t> a </a:t>
            </a:r>
            <a:r>
              <a:rPr lang="it-IT" dirty="0" err="1"/>
              <a:t>rapid</a:t>
            </a:r>
            <a:r>
              <a:rPr lang="it-IT" dirty="0"/>
              <a:t> </a:t>
            </a:r>
            <a:r>
              <a:rPr lang="it-IT" dirty="0" err="1"/>
              <a:t>conversion</a:t>
            </a:r>
            <a:r>
              <a:rPr lang="it-IT" dirty="0"/>
              <a:t> of </a:t>
            </a:r>
            <a:r>
              <a:rPr lang="it-IT" dirty="0" err="1"/>
              <a:t>LFDs</a:t>
            </a:r>
            <a:r>
              <a:rPr lang="it-IT" dirty="0"/>
              <a:t> </a:t>
            </a:r>
            <a:r>
              <a:rPr lang="it-IT" dirty="0" err="1"/>
              <a:t>into</a:t>
            </a:r>
            <a:r>
              <a:rPr lang="it-IT" dirty="0"/>
              <a:t> age </a:t>
            </a:r>
            <a:r>
              <a:rPr lang="it-IT" dirty="0" err="1"/>
              <a:t>structures</a:t>
            </a:r>
            <a:r>
              <a:rPr lang="it-IT" dirty="0"/>
              <a:t> in the </a:t>
            </a:r>
            <a:r>
              <a:rPr lang="it-IT" dirty="0" err="1"/>
              <a:t>presence</a:t>
            </a:r>
            <a:r>
              <a:rPr lang="it-IT" dirty="0"/>
              <a:t> of a </a:t>
            </a:r>
            <a:r>
              <a:rPr lang="it-IT" dirty="0" err="1"/>
              <a:t>reliable</a:t>
            </a:r>
            <a:r>
              <a:rPr lang="it-IT" dirty="0"/>
              <a:t> von </a:t>
            </a:r>
            <a:r>
              <a:rPr lang="it-IT" dirty="0" err="1"/>
              <a:t>Bertalanffy</a:t>
            </a:r>
            <a:r>
              <a:rPr lang="it-IT" dirty="0"/>
              <a:t> </a:t>
            </a:r>
            <a:r>
              <a:rPr lang="it-IT" dirty="0" err="1"/>
              <a:t>function</a:t>
            </a:r>
            <a:r>
              <a:rPr lang="it-IT" dirty="0"/>
              <a:t> (VBGF) </a:t>
            </a:r>
            <a:r>
              <a:rPr lang="it-IT" dirty="0" err="1"/>
              <a:t>parameter</a:t>
            </a:r>
            <a:r>
              <a:rPr lang="it-IT" dirty="0"/>
              <a:t> estimate;</a:t>
            </a:r>
          </a:p>
          <a:p>
            <a:pPr marL="400050" indent="-400050">
              <a:buAutoNum type="romanLcParenR"/>
            </a:pPr>
            <a:endParaRPr lang="it-IT" dirty="0"/>
          </a:p>
          <a:p>
            <a:pPr marL="400050" indent="-400050">
              <a:buAutoNum type="romanLcParenR"/>
            </a:pPr>
            <a:r>
              <a:rPr lang="it-IT" dirty="0"/>
              <a:t>the use of age-</a:t>
            </a:r>
            <a:r>
              <a:rPr lang="it-IT" dirty="0" err="1"/>
              <a:t>length</a:t>
            </a:r>
            <a:r>
              <a:rPr lang="it-IT" dirty="0"/>
              <a:t> keys (</a:t>
            </a:r>
            <a:r>
              <a:rPr lang="it-IT" dirty="0" err="1"/>
              <a:t>ALKs</a:t>
            </a:r>
            <a:r>
              <a:rPr lang="it-IT" dirty="0"/>
              <a:t>) to estimate the </a:t>
            </a:r>
            <a:r>
              <a:rPr lang="it-IT" dirty="0" err="1"/>
              <a:t>proportions</a:t>
            </a:r>
            <a:r>
              <a:rPr lang="it-IT" dirty="0"/>
              <a:t> of </a:t>
            </a:r>
            <a:r>
              <a:rPr lang="it-IT" dirty="0" err="1"/>
              <a:t>different</a:t>
            </a:r>
            <a:r>
              <a:rPr lang="it-IT" dirty="0"/>
              <a:t> age classes </a:t>
            </a:r>
            <a:r>
              <a:rPr lang="it-IT" dirty="0" err="1"/>
              <a:t>within</a:t>
            </a:r>
            <a:r>
              <a:rPr lang="it-IT" dirty="0"/>
              <a:t> </a:t>
            </a:r>
            <a:r>
              <a:rPr lang="it-IT" dirty="0" err="1"/>
              <a:t>each</a:t>
            </a:r>
            <a:r>
              <a:rPr lang="it-IT" dirty="0"/>
              <a:t> </a:t>
            </a:r>
            <a:r>
              <a:rPr lang="it-IT" dirty="0" err="1"/>
              <a:t>sampled</a:t>
            </a:r>
            <a:r>
              <a:rPr lang="it-IT" dirty="0"/>
              <a:t> </a:t>
            </a:r>
            <a:r>
              <a:rPr lang="it-IT" dirty="0" err="1"/>
              <a:t>length</a:t>
            </a:r>
            <a:r>
              <a:rPr lang="it-IT" dirty="0"/>
              <a:t> class. </a:t>
            </a:r>
            <a:r>
              <a:rPr lang="it-IT" dirty="0" err="1"/>
              <a:t>This</a:t>
            </a:r>
            <a:r>
              <a:rPr lang="it-IT" dirty="0"/>
              <a:t> procedure </a:t>
            </a:r>
            <a:r>
              <a:rPr lang="it-IT" dirty="0" err="1"/>
              <a:t>is</a:t>
            </a:r>
            <a:r>
              <a:rPr lang="it-IT" dirty="0"/>
              <a:t> </a:t>
            </a:r>
            <a:r>
              <a:rPr lang="it-IT" dirty="0" err="1"/>
              <a:t>only</a:t>
            </a:r>
            <a:r>
              <a:rPr lang="it-IT" dirty="0"/>
              <a:t> </a:t>
            </a:r>
            <a:r>
              <a:rPr lang="it-IT" dirty="0" err="1"/>
              <a:t>feasible</a:t>
            </a:r>
            <a:r>
              <a:rPr lang="it-IT" dirty="0"/>
              <a:t> in </a:t>
            </a:r>
            <a:r>
              <a:rPr lang="it-IT" dirty="0" err="1"/>
              <a:t>cases</a:t>
            </a:r>
            <a:r>
              <a:rPr lang="it-IT" dirty="0"/>
              <a:t> </a:t>
            </a:r>
            <a:r>
              <a:rPr lang="it-IT" dirty="0" err="1"/>
              <a:t>where</a:t>
            </a:r>
            <a:r>
              <a:rPr lang="it-IT" dirty="0"/>
              <a:t> </a:t>
            </a:r>
            <a:r>
              <a:rPr lang="it-IT" dirty="0" err="1"/>
              <a:t>it</a:t>
            </a:r>
            <a:r>
              <a:rPr lang="it-IT" dirty="0"/>
              <a:t> </a:t>
            </a:r>
            <a:r>
              <a:rPr lang="it-IT" dirty="0" err="1"/>
              <a:t>is</a:t>
            </a:r>
            <a:r>
              <a:rPr lang="it-IT" dirty="0"/>
              <a:t> </a:t>
            </a:r>
            <a:r>
              <a:rPr lang="it-IT" dirty="0" err="1"/>
              <a:t>possible</a:t>
            </a:r>
            <a:r>
              <a:rPr lang="it-IT" dirty="0"/>
              <a:t> to estimate the age of </a:t>
            </a:r>
            <a:r>
              <a:rPr lang="it-IT" dirty="0" err="1"/>
              <a:t>individual</a:t>
            </a:r>
            <a:r>
              <a:rPr lang="it-IT" dirty="0"/>
              <a:t> </a:t>
            </a:r>
            <a:r>
              <a:rPr lang="it-IT" dirty="0" err="1"/>
              <a:t>animals</a:t>
            </a:r>
            <a:r>
              <a:rPr lang="it-IT" dirty="0"/>
              <a:t>, e.g. by reading </a:t>
            </a:r>
            <a:r>
              <a:rPr lang="it-IT" dirty="0" err="1"/>
              <a:t>otoliths</a:t>
            </a:r>
            <a:r>
              <a:rPr lang="it-IT" dirty="0"/>
              <a:t>.</a:t>
            </a:r>
          </a:p>
        </p:txBody>
      </p:sp>
      <p:sp>
        <p:nvSpPr>
          <p:cNvPr id="4" name="CasellaDiTesto 3">
            <a:extLst>
              <a:ext uri="{FF2B5EF4-FFF2-40B4-BE49-F238E27FC236}">
                <a16:creationId xmlns:a16="http://schemas.microsoft.com/office/drawing/2014/main" id="{B5E8C0D2-F53B-06AC-70FD-C4A3106912CF}"/>
              </a:ext>
            </a:extLst>
          </p:cNvPr>
          <p:cNvSpPr txBox="1"/>
          <p:nvPr/>
        </p:nvSpPr>
        <p:spPr>
          <a:xfrm>
            <a:off x="4453128" y="0"/>
            <a:ext cx="2240280" cy="523220"/>
          </a:xfrm>
          <a:prstGeom prst="rect">
            <a:avLst/>
          </a:prstGeom>
          <a:noFill/>
        </p:spPr>
        <p:txBody>
          <a:bodyPr wrap="square" rtlCol="0">
            <a:spAutoFit/>
          </a:bodyPr>
          <a:lstStyle/>
          <a:p>
            <a:r>
              <a:rPr lang="it-IT" sz="2800" b="1" dirty="0"/>
              <a:t>Catch </a:t>
            </a:r>
            <a:r>
              <a:rPr lang="it-IT" sz="2800" b="1" dirty="0" err="1"/>
              <a:t>at</a:t>
            </a:r>
            <a:r>
              <a:rPr lang="it-IT" sz="2800" b="1" dirty="0"/>
              <a:t> age</a:t>
            </a:r>
          </a:p>
        </p:txBody>
      </p:sp>
      <p:pic>
        <p:nvPicPr>
          <p:cNvPr id="5" name="Picture 5">
            <a:extLst>
              <a:ext uri="{FF2B5EF4-FFF2-40B4-BE49-F238E27FC236}">
                <a16:creationId xmlns:a16="http://schemas.microsoft.com/office/drawing/2014/main" id="{EEA82BEB-E2C9-EDC8-DCD4-09F8D2A680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688" y="3749458"/>
            <a:ext cx="3059112" cy="2447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a:extLst>
              <a:ext uri="{FF2B5EF4-FFF2-40B4-BE49-F238E27FC236}">
                <a16:creationId xmlns:a16="http://schemas.microsoft.com/office/drawing/2014/main" id="{497436E5-7F34-6E29-975E-2F2DEC1376D8}"/>
              </a:ext>
            </a:extLst>
          </p:cNvPr>
          <p:cNvGraphicFramePr>
            <a:graphicFrameLocks/>
          </p:cNvGraphicFramePr>
          <p:nvPr>
            <p:extLst>
              <p:ext uri="{D42A27DB-BD31-4B8C-83A1-F6EECF244321}">
                <p14:modId xmlns:p14="http://schemas.microsoft.com/office/powerpoint/2010/main" val="1553927651"/>
              </p:ext>
            </p:extLst>
          </p:nvPr>
        </p:nvGraphicFramePr>
        <p:xfrm>
          <a:off x="434320" y="3310546"/>
          <a:ext cx="6432824" cy="3162517"/>
        </p:xfrm>
        <a:graphic>
          <a:graphicData uri="http://schemas.openxmlformats.org/presentationml/2006/ole">
            <mc:AlternateContent xmlns:mc="http://schemas.openxmlformats.org/markup-compatibility/2006">
              <mc:Choice xmlns:v="urn:schemas-microsoft-com:vml" Requires="v">
                <p:oleObj name="Grafico" r:id="rId3" imgW="7420051" imgH="4181551" progId="Excel.Chart.8">
                  <p:embed/>
                </p:oleObj>
              </mc:Choice>
              <mc:Fallback>
                <p:oleObj name="Grafico" r:id="rId3" imgW="7420051" imgH="4181551" progId="Excel.Chart.8">
                  <p:embed/>
                  <p:pic>
                    <p:nvPicPr>
                      <p:cNvPr id="6" name="Object 5">
                        <a:extLst>
                          <a:ext uri="{FF2B5EF4-FFF2-40B4-BE49-F238E27FC236}">
                            <a16:creationId xmlns:a16="http://schemas.microsoft.com/office/drawing/2014/main" id="{497436E5-7F34-6E29-975E-2F2DEC1376D8}"/>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20" y="3310546"/>
                        <a:ext cx="6432824" cy="3162517"/>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84577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6" grpId="0" 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29549-7CFB-AA9C-BF6B-466133B7C2F2}"/>
            </a:ext>
          </a:extLst>
        </p:cNvPr>
        <p:cNvGrpSpPr/>
        <p:nvPr/>
      </p:nvGrpSpPr>
      <p:grpSpPr>
        <a:xfrm>
          <a:off x="0" y="0"/>
          <a:ext cx="0" cy="0"/>
          <a:chOff x="0" y="0"/>
          <a:chExt cx="0" cy="0"/>
        </a:xfrm>
      </p:grpSpPr>
      <p:sp>
        <p:nvSpPr>
          <p:cNvPr id="4" name="CasellaDiTesto 3">
            <a:extLst>
              <a:ext uri="{FF2B5EF4-FFF2-40B4-BE49-F238E27FC236}">
                <a16:creationId xmlns:a16="http://schemas.microsoft.com/office/drawing/2014/main" id="{3E6F2739-4FEE-0C26-36A6-23F4838A531D}"/>
              </a:ext>
            </a:extLst>
          </p:cNvPr>
          <p:cNvSpPr txBox="1"/>
          <p:nvPr/>
        </p:nvSpPr>
        <p:spPr>
          <a:xfrm>
            <a:off x="-21339" y="36929"/>
            <a:ext cx="1566675" cy="523220"/>
          </a:xfrm>
          <a:prstGeom prst="rect">
            <a:avLst/>
          </a:prstGeom>
          <a:noFill/>
        </p:spPr>
        <p:txBody>
          <a:bodyPr wrap="square" rtlCol="0">
            <a:spAutoFit/>
          </a:bodyPr>
          <a:lstStyle/>
          <a:p>
            <a:r>
              <a:rPr lang="it-IT" sz="2800" dirty="0" err="1"/>
              <a:t>Maturity</a:t>
            </a:r>
            <a:endParaRPr lang="it-IT" sz="2800" dirty="0"/>
          </a:p>
        </p:txBody>
      </p:sp>
      <p:sp>
        <p:nvSpPr>
          <p:cNvPr id="3" name="CasellaDiTesto 2">
            <a:extLst>
              <a:ext uri="{FF2B5EF4-FFF2-40B4-BE49-F238E27FC236}">
                <a16:creationId xmlns:a16="http://schemas.microsoft.com/office/drawing/2014/main" id="{D37A5B75-423E-A6B8-BCC2-F32B25C04F87}"/>
              </a:ext>
            </a:extLst>
          </p:cNvPr>
          <p:cNvSpPr txBox="1"/>
          <p:nvPr/>
        </p:nvSpPr>
        <p:spPr>
          <a:xfrm>
            <a:off x="-2" y="543068"/>
            <a:ext cx="12192001" cy="646331"/>
          </a:xfrm>
          <a:prstGeom prst="rect">
            <a:avLst/>
          </a:prstGeom>
          <a:noFill/>
        </p:spPr>
        <p:txBody>
          <a:bodyPr wrap="square">
            <a:spAutoFit/>
          </a:bodyPr>
          <a:lstStyle/>
          <a:p>
            <a:r>
              <a:rPr lang="it-IT" dirty="0"/>
              <a:t>The data </a:t>
            </a:r>
            <a:r>
              <a:rPr lang="it-IT" dirty="0" err="1"/>
              <a:t>pairs</a:t>
            </a:r>
            <a:r>
              <a:rPr lang="it-IT" dirty="0"/>
              <a:t> of </a:t>
            </a:r>
            <a:r>
              <a:rPr lang="it-IT" dirty="0" err="1"/>
              <a:t>length</a:t>
            </a:r>
            <a:r>
              <a:rPr lang="it-IT" dirty="0"/>
              <a:t> and </a:t>
            </a:r>
            <a:r>
              <a:rPr lang="it-IT" dirty="0" err="1"/>
              <a:t>maturity</a:t>
            </a:r>
            <a:r>
              <a:rPr lang="it-IT" dirty="0"/>
              <a:t> stage are </a:t>
            </a:r>
            <a:r>
              <a:rPr lang="it-IT" dirty="0" err="1"/>
              <a:t>used</a:t>
            </a:r>
            <a:r>
              <a:rPr lang="it-IT" dirty="0"/>
              <a:t> to estimate the </a:t>
            </a:r>
            <a:r>
              <a:rPr lang="it-IT" dirty="0" err="1"/>
              <a:t>parameters</a:t>
            </a:r>
            <a:r>
              <a:rPr lang="it-IT" dirty="0"/>
              <a:t> of the </a:t>
            </a:r>
            <a:r>
              <a:rPr lang="it-IT" dirty="0" err="1"/>
              <a:t>classical</a:t>
            </a:r>
            <a:r>
              <a:rPr lang="it-IT" dirty="0"/>
              <a:t> </a:t>
            </a:r>
            <a:r>
              <a:rPr lang="it-IT" dirty="0" err="1"/>
              <a:t>maturity</a:t>
            </a:r>
            <a:r>
              <a:rPr lang="it-IT" dirty="0"/>
              <a:t> ogive for </a:t>
            </a:r>
            <a:r>
              <a:rPr lang="it-IT" dirty="0" err="1"/>
              <a:t>males</a:t>
            </a:r>
            <a:r>
              <a:rPr lang="it-IT" dirty="0"/>
              <a:t> and </a:t>
            </a:r>
            <a:r>
              <a:rPr lang="it-IT" dirty="0" err="1"/>
              <a:t>females</a:t>
            </a:r>
            <a:r>
              <a:rPr lang="it-IT" dirty="0"/>
              <a:t> </a:t>
            </a:r>
            <a:r>
              <a:rPr lang="it-IT" dirty="0" err="1"/>
              <a:t>respectively</a:t>
            </a:r>
            <a:r>
              <a:rPr lang="it-IT" dirty="0"/>
              <a:t>, </a:t>
            </a:r>
            <a:r>
              <a:rPr lang="it-IT" dirty="0" err="1"/>
              <a:t>according</a:t>
            </a:r>
            <a:r>
              <a:rPr lang="it-IT" dirty="0"/>
              <a:t> to the model:</a:t>
            </a:r>
          </a:p>
        </p:txBody>
      </p:sp>
      <p:pic>
        <p:nvPicPr>
          <p:cNvPr id="6" name="Immagine 5">
            <a:extLst>
              <a:ext uri="{FF2B5EF4-FFF2-40B4-BE49-F238E27FC236}">
                <a16:creationId xmlns:a16="http://schemas.microsoft.com/office/drawing/2014/main" id="{C8A92A21-B826-7335-FC02-E29501EAB09B}"/>
              </a:ext>
            </a:extLst>
          </p:cNvPr>
          <p:cNvPicPr>
            <a:picLocks noChangeAspect="1"/>
          </p:cNvPicPr>
          <p:nvPr/>
        </p:nvPicPr>
        <p:blipFill>
          <a:blip r:embed="rId2"/>
          <a:stretch>
            <a:fillRect/>
          </a:stretch>
        </p:blipFill>
        <p:spPr>
          <a:xfrm>
            <a:off x="2943411" y="1229322"/>
            <a:ext cx="5515745" cy="1200318"/>
          </a:xfrm>
          <a:prstGeom prst="rect">
            <a:avLst/>
          </a:prstGeom>
        </p:spPr>
      </p:pic>
      <p:sp>
        <p:nvSpPr>
          <p:cNvPr id="8" name="CasellaDiTesto 7">
            <a:extLst>
              <a:ext uri="{FF2B5EF4-FFF2-40B4-BE49-F238E27FC236}">
                <a16:creationId xmlns:a16="http://schemas.microsoft.com/office/drawing/2014/main" id="{8216F1F3-A3EE-3813-2F2B-FFDCC2E0C5FE}"/>
              </a:ext>
            </a:extLst>
          </p:cNvPr>
          <p:cNvSpPr txBox="1"/>
          <p:nvPr/>
        </p:nvSpPr>
        <p:spPr>
          <a:xfrm>
            <a:off x="-1" y="2751113"/>
            <a:ext cx="12191999" cy="646331"/>
          </a:xfrm>
          <a:prstGeom prst="rect">
            <a:avLst/>
          </a:prstGeom>
          <a:noFill/>
        </p:spPr>
        <p:txBody>
          <a:bodyPr wrap="square">
            <a:spAutoFit/>
          </a:bodyPr>
          <a:lstStyle/>
          <a:p>
            <a:r>
              <a:rPr lang="en-US" dirty="0"/>
              <a:t>where </a:t>
            </a:r>
            <a:r>
              <a:rPr lang="en-US" i="1" baseline="-25000" dirty="0" err="1"/>
              <a:t>pm,L</a:t>
            </a:r>
            <a:r>
              <a:rPr lang="en-US" dirty="0"/>
              <a:t> indicates the proportion of mature individuals per length class </a:t>
            </a:r>
            <a:r>
              <a:rPr lang="en-US" i="1" baseline="-25000" dirty="0"/>
              <a:t>Li</a:t>
            </a:r>
            <a:r>
              <a:rPr lang="en-US" dirty="0"/>
              <a:t>, </a:t>
            </a:r>
            <a:r>
              <a:rPr lang="en-US" i="1" dirty="0"/>
              <a:t>g</a:t>
            </a:r>
            <a:r>
              <a:rPr lang="en-US" dirty="0"/>
              <a:t> is the curvature parameter and </a:t>
            </a:r>
            <a:r>
              <a:rPr lang="en-US" i="1" baseline="-25000" dirty="0"/>
              <a:t>Lm50%</a:t>
            </a:r>
            <a:r>
              <a:rPr lang="en-US" dirty="0"/>
              <a:t> represents the length at which 50% of the individuals are sexually mature</a:t>
            </a:r>
          </a:p>
        </p:txBody>
      </p:sp>
      <p:sp>
        <p:nvSpPr>
          <p:cNvPr id="10" name="CasellaDiTesto 9">
            <a:extLst>
              <a:ext uri="{FF2B5EF4-FFF2-40B4-BE49-F238E27FC236}">
                <a16:creationId xmlns:a16="http://schemas.microsoft.com/office/drawing/2014/main" id="{F9837584-4501-4743-19A5-7B68B2DD6EC2}"/>
              </a:ext>
            </a:extLst>
          </p:cNvPr>
          <p:cNvSpPr txBox="1"/>
          <p:nvPr/>
        </p:nvSpPr>
        <p:spPr>
          <a:xfrm>
            <a:off x="-21339" y="3460557"/>
            <a:ext cx="12191999" cy="646331"/>
          </a:xfrm>
          <a:prstGeom prst="rect">
            <a:avLst/>
          </a:prstGeom>
          <a:noFill/>
        </p:spPr>
        <p:txBody>
          <a:bodyPr wrap="square">
            <a:spAutoFit/>
          </a:bodyPr>
          <a:lstStyle/>
          <a:p>
            <a:r>
              <a:rPr lang="it-IT" dirty="0" err="1"/>
              <a:t>Maturity</a:t>
            </a:r>
            <a:r>
              <a:rPr lang="it-IT" dirty="0"/>
              <a:t> ogive </a:t>
            </a:r>
            <a:r>
              <a:rPr lang="it-IT" dirty="0" err="1"/>
              <a:t>parameters</a:t>
            </a:r>
            <a:r>
              <a:rPr lang="it-IT" dirty="0"/>
              <a:t> are </a:t>
            </a:r>
            <a:r>
              <a:rPr lang="it-IT" dirty="0" err="1"/>
              <a:t>calculated</a:t>
            </a:r>
            <a:r>
              <a:rPr lang="it-IT" dirty="0"/>
              <a:t> by non-linear best-</a:t>
            </a:r>
            <a:r>
              <a:rPr lang="it-IT" dirty="0" err="1"/>
              <a:t>fit</a:t>
            </a:r>
            <a:r>
              <a:rPr lang="it-IT" dirty="0"/>
              <a:t> </a:t>
            </a:r>
            <a:r>
              <a:rPr lang="it-IT" dirty="0" err="1"/>
              <a:t>estimation</a:t>
            </a:r>
            <a:r>
              <a:rPr lang="it-IT" dirty="0"/>
              <a:t> </a:t>
            </a:r>
            <a:r>
              <a:rPr lang="it-IT" dirty="0" err="1"/>
              <a:t>obtained</a:t>
            </a:r>
            <a:r>
              <a:rPr lang="it-IT" dirty="0"/>
              <a:t> by </a:t>
            </a:r>
            <a:r>
              <a:rPr lang="it-IT" dirty="0" err="1"/>
              <a:t>minimising</a:t>
            </a:r>
            <a:r>
              <a:rPr lang="it-IT" dirty="0"/>
              <a:t> the sum of the </a:t>
            </a:r>
            <a:r>
              <a:rPr lang="it-IT" dirty="0" err="1"/>
              <a:t>quadratic</a:t>
            </a:r>
            <a:r>
              <a:rPr lang="it-IT" dirty="0"/>
              <a:t> </a:t>
            </a:r>
            <a:r>
              <a:rPr lang="it-IT" dirty="0" err="1"/>
              <a:t>deviation</a:t>
            </a:r>
            <a:r>
              <a:rPr lang="it-IT" dirty="0"/>
              <a:t> </a:t>
            </a:r>
            <a:r>
              <a:rPr lang="it-IT" dirty="0" err="1"/>
              <a:t>between</a:t>
            </a:r>
            <a:r>
              <a:rPr lang="it-IT" dirty="0"/>
              <a:t> </a:t>
            </a:r>
            <a:r>
              <a:rPr lang="it-IT" dirty="0" err="1"/>
              <a:t>observed</a:t>
            </a:r>
            <a:r>
              <a:rPr lang="it-IT" dirty="0"/>
              <a:t> and </a:t>
            </a:r>
            <a:r>
              <a:rPr lang="it-IT" dirty="0" err="1"/>
              <a:t>expected</a:t>
            </a:r>
            <a:r>
              <a:rPr lang="it-IT" dirty="0"/>
              <a:t> </a:t>
            </a:r>
            <a:r>
              <a:rPr lang="it-IT" dirty="0" err="1"/>
              <a:t>values</a:t>
            </a:r>
            <a:r>
              <a:rPr lang="it-IT" dirty="0"/>
              <a:t>.</a:t>
            </a:r>
          </a:p>
        </p:txBody>
      </p:sp>
      <p:pic>
        <p:nvPicPr>
          <p:cNvPr id="12" name="Immagine 11">
            <a:extLst>
              <a:ext uri="{FF2B5EF4-FFF2-40B4-BE49-F238E27FC236}">
                <a16:creationId xmlns:a16="http://schemas.microsoft.com/office/drawing/2014/main" id="{227D5B60-1E09-1043-AB2F-B21700DBE42A}"/>
              </a:ext>
            </a:extLst>
          </p:cNvPr>
          <p:cNvPicPr>
            <a:picLocks noChangeAspect="1"/>
          </p:cNvPicPr>
          <p:nvPr/>
        </p:nvPicPr>
        <p:blipFill>
          <a:blip r:embed="rId3"/>
          <a:stretch>
            <a:fillRect/>
          </a:stretch>
        </p:blipFill>
        <p:spPr>
          <a:xfrm>
            <a:off x="5116763" y="3890710"/>
            <a:ext cx="4430523" cy="2878676"/>
          </a:xfrm>
          <a:prstGeom prst="rect">
            <a:avLst/>
          </a:prstGeom>
        </p:spPr>
      </p:pic>
    </p:spTree>
    <p:extLst>
      <p:ext uri="{BB962C8B-B14F-4D97-AF65-F5344CB8AC3E}">
        <p14:creationId xmlns:p14="http://schemas.microsoft.com/office/powerpoint/2010/main" val="2888488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70A09-8BCF-76B1-7D82-2214353D3BFE}"/>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6C2D3C3B-18AE-C6A0-08AA-79D09AEDCC17}"/>
              </a:ext>
            </a:extLst>
          </p:cNvPr>
          <p:cNvSpPr txBox="1"/>
          <p:nvPr/>
        </p:nvSpPr>
        <p:spPr>
          <a:xfrm>
            <a:off x="5157216" y="-52977"/>
            <a:ext cx="1664208" cy="523220"/>
          </a:xfrm>
          <a:prstGeom prst="rect">
            <a:avLst/>
          </a:prstGeom>
          <a:noFill/>
        </p:spPr>
        <p:txBody>
          <a:bodyPr wrap="square" rtlCol="0">
            <a:spAutoFit/>
          </a:bodyPr>
          <a:lstStyle/>
          <a:p>
            <a:r>
              <a:rPr lang="it-IT" sz="2800" b="1" dirty="0"/>
              <a:t>Sex ratio</a:t>
            </a:r>
          </a:p>
        </p:txBody>
      </p:sp>
      <p:sp>
        <p:nvSpPr>
          <p:cNvPr id="4" name="CasellaDiTesto 3">
            <a:extLst>
              <a:ext uri="{FF2B5EF4-FFF2-40B4-BE49-F238E27FC236}">
                <a16:creationId xmlns:a16="http://schemas.microsoft.com/office/drawing/2014/main" id="{27036099-0EFB-8C1C-D8F3-5A75CBC48C73}"/>
              </a:ext>
            </a:extLst>
          </p:cNvPr>
          <p:cNvSpPr txBox="1"/>
          <p:nvPr/>
        </p:nvSpPr>
        <p:spPr>
          <a:xfrm>
            <a:off x="0" y="733520"/>
            <a:ext cx="12192000" cy="923330"/>
          </a:xfrm>
          <a:prstGeom prst="rect">
            <a:avLst/>
          </a:prstGeom>
          <a:noFill/>
        </p:spPr>
        <p:txBody>
          <a:bodyPr wrap="square">
            <a:spAutoFit/>
          </a:bodyPr>
          <a:lstStyle/>
          <a:p>
            <a:r>
              <a:rPr lang="it-IT" dirty="0"/>
              <a:t>The sex ratio </a:t>
            </a:r>
            <a:r>
              <a:rPr lang="it-IT" dirty="0" err="1"/>
              <a:t>is</a:t>
            </a:r>
            <a:r>
              <a:rPr lang="it-IT" dirty="0"/>
              <a:t> </a:t>
            </a:r>
            <a:r>
              <a:rPr lang="it-IT" dirty="0" err="1"/>
              <a:t>calculated</a:t>
            </a:r>
            <a:r>
              <a:rPr lang="it-IT" dirty="0"/>
              <a:t> </a:t>
            </a:r>
            <a:r>
              <a:rPr lang="it-IT" dirty="0" err="1"/>
              <a:t>as</a:t>
            </a:r>
            <a:r>
              <a:rPr lang="it-IT" dirty="0"/>
              <a:t> the ratio of the </a:t>
            </a:r>
            <a:r>
              <a:rPr lang="it-IT" dirty="0" err="1"/>
              <a:t>number</a:t>
            </a:r>
            <a:r>
              <a:rPr lang="it-IT" dirty="0"/>
              <a:t> of </a:t>
            </a:r>
            <a:r>
              <a:rPr lang="it-IT" dirty="0" err="1"/>
              <a:t>females</a:t>
            </a:r>
            <a:r>
              <a:rPr lang="it-IT" dirty="0"/>
              <a:t> to the </a:t>
            </a:r>
            <a:r>
              <a:rPr lang="it-IT" dirty="0" err="1"/>
              <a:t>total</a:t>
            </a:r>
            <a:r>
              <a:rPr lang="it-IT" dirty="0"/>
              <a:t> </a:t>
            </a:r>
            <a:r>
              <a:rPr lang="it-IT" dirty="0" err="1"/>
              <a:t>number</a:t>
            </a:r>
            <a:r>
              <a:rPr lang="it-IT" dirty="0"/>
              <a:t> of </a:t>
            </a:r>
            <a:r>
              <a:rPr lang="it-IT" dirty="0" err="1"/>
              <a:t>sexed</a:t>
            </a:r>
            <a:r>
              <a:rPr lang="it-IT" dirty="0"/>
              <a:t> </a:t>
            </a:r>
            <a:r>
              <a:rPr lang="it-IT" dirty="0" err="1"/>
              <a:t>individuals</a:t>
            </a:r>
            <a:r>
              <a:rPr lang="it-IT" dirty="0"/>
              <a:t> (</a:t>
            </a:r>
            <a:r>
              <a:rPr lang="it-IT" dirty="0" err="1"/>
              <a:t>females</a:t>
            </a:r>
            <a:r>
              <a:rPr lang="it-IT" dirty="0"/>
              <a:t> + </a:t>
            </a:r>
            <a:r>
              <a:rPr lang="it-IT" dirty="0" err="1"/>
              <a:t>males</a:t>
            </a:r>
            <a:r>
              <a:rPr lang="it-IT" dirty="0"/>
              <a:t>). </a:t>
            </a:r>
            <a:r>
              <a:rPr lang="it-IT" dirty="0" err="1"/>
              <a:t>This</a:t>
            </a:r>
            <a:r>
              <a:rPr lang="it-IT" dirty="0"/>
              <a:t> ratio can be </a:t>
            </a:r>
            <a:r>
              <a:rPr lang="it-IT" dirty="0" err="1"/>
              <a:t>estimated</a:t>
            </a:r>
            <a:r>
              <a:rPr lang="it-IT" dirty="0"/>
              <a:t> </a:t>
            </a:r>
            <a:r>
              <a:rPr lang="it-IT" dirty="0" err="1"/>
              <a:t>globally</a:t>
            </a:r>
            <a:r>
              <a:rPr lang="it-IT" dirty="0"/>
              <a:t>, </a:t>
            </a:r>
            <a:r>
              <a:rPr lang="it-IT" dirty="0" err="1"/>
              <a:t>expressed</a:t>
            </a:r>
            <a:r>
              <a:rPr lang="it-IT" dirty="0"/>
              <a:t> </a:t>
            </a:r>
            <a:r>
              <a:rPr lang="it-IT" dirty="0" err="1"/>
              <a:t>here</a:t>
            </a:r>
            <a:r>
              <a:rPr lang="it-IT" dirty="0"/>
              <a:t> </a:t>
            </a:r>
            <a:r>
              <a:rPr lang="it-IT" dirty="0" err="1"/>
              <a:t>as</a:t>
            </a:r>
            <a:r>
              <a:rPr lang="it-IT" dirty="0"/>
              <a:t> a single </a:t>
            </a:r>
            <a:r>
              <a:rPr lang="it-IT" dirty="0" err="1"/>
              <a:t>value</a:t>
            </a:r>
            <a:r>
              <a:rPr lang="it-IT" dirty="0"/>
              <a:t>, </a:t>
            </a:r>
            <a:r>
              <a:rPr lang="it-IT" dirty="0" err="1"/>
              <a:t>given</a:t>
            </a:r>
            <a:r>
              <a:rPr lang="it-IT" dirty="0"/>
              <a:t> by the </a:t>
            </a:r>
            <a:r>
              <a:rPr lang="it-IT" dirty="0" err="1"/>
              <a:t>number</a:t>
            </a:r>
            <a:r>
              <a:rPr lang="it-IT" dirty="0"/>
              <a:t> of </a:t>
            </a:r>
            <a:r>
              <a:rPr lang="it-IT" dirty="0" err="1"/>
              <a:t>females</a:t>
            </a:r>
            <a:r>
              <a:rPr lang="it-IT" dirty="0"/>
              <a:t> over the </a:t>
            </a:r>
            <a:r>
              <a:rPr lang="it-IT" dirty="0" err="1"/>
              <a:t>total</a:t>
            </a:r>
            <a:r>
              <a:rPr lang="it-IT" dirty="0"/>
              <a:t> </a:t>
            </a:r>
            <a:r>
              <a:rPr lang="it-IT" dirty="0" err="1"/>
              <a:t>number</a:t>
            </a:r>
            <a:r>
              <a:rPr lang="it-IT" dirty="0"/>
              <a:t> of </a:t>
            </a:r>
            <a:r>
              <a:rPr lang="it-IT" dirty="0" err="1"/>
              <a:t>individuals</a:t>
            </a:r>
            <a:r>
              <a:rPr lang="it-IT" dirty="0"/>
              <a:t>, </a:t>
            </a:r>
            <a:r>
              <a:rPr lang="it-IT" dirty="0" err="1"/>
              <a:t>as</a:t>
            </a:r>
            <a:r>
              <a:rPr lang="it-IT" dirty="0"/>
              <a:t> in the following </a:t>
            </a:r>
            <a:r>
              <a:rPr lang="it-IT" dirty="0" err="1"/>
              <a:t>formulation</a:t>
            </a:r>
            <a:r>
              <a:rPr lang="it-IT" dirty="0"/>
              <a:t>:</a:t>
            </a:r>
          </a:p>
        </p:txBody>
      </p:sp>
      <p:pic>
        <p:nvPicPr>
          <p:cNvPr id="6" name="Immagine 5">
            <a:extLst>
              <a:ext uri="{FF2B5EF4-FFF2-40B4-BE49-F238E27FC236}">
                <a16:creationId xmlns:a16="http://schemas.microsoft.com/office/drawing/2014/main" id="{A1756623-CA7B-0155-6A10-16DCC3B8D5E1}"/>
              </a:ext>
            </a:extLst>
          </p:cNvPr>
          <p:cNvPicPr>
            <a:picLocks noChangeAspect="1"/>
          </p:cNvPicPr>
          <p:nvPr/>
        </p:nvPicPr>
        <p:blipFill>
          <a:blip r:embed="rId2"/>
          <a:stretch>
            <a:fillRect/>
          </a:stretch>
        </p:blipFill>
        <p:spPr>
          <a:xfrm>
            <a:off x="4374235" y="1952419"/>
            <a:ext cx="3096057" cy="1476581"/>
          </a:xfrm>
          <a:prstGeom prst="rect">
            <a:avLst/>
          </a:prstGeom>
        </p:spPr>
      </p:pic>
      <p:sp>
        <p:nvSpPr>
          <p:cNvPr id="8" name="CasellaDiTesto 7">
            <a:extLst>
              <a:ext uri="{FF2B5EF4-FFF2-40B4-BE49-F238E27FC236}">
                <a16:creationId xmlns:a16="http://schemas.microsoft.com/office/drawing/2014/main" id="{077F0D09-8C78-E864-C441-03D59467A3E4}"/>
              </a:ext>
            </a:extLst>
          </p:cNvPr>
          <p:cNvSpPr txBox="1"/>
          <p:nvPr/>
        </p:nvSpPr>
        <p:spPr>
          <a:xfrm>
            <a:off x="0" y="3307556"/>
            <a:ext cx="12192000" cy="646331"/>
          </a:xfrm>
          <a:prstGeom prst="rect">
            <a:avLst/>
          </a:prstGeom>
          <a:noFill/>
        </p:spPr>
        <p:txBody>
          <a:bodyPr wrap="square">
            <a:spAutoFit/>
          </a:bodyPr>
          <a:lstStyle/>
          <a:p>
            <a:r>
              <a:rPr lang="en-US" dirty="0"/>
              <a:t>where </a:t>
            </a:r>
            <a:r>
              <a:rPr lang="en-US" i="1" dirty="0"/>
              <a:t>FE</a:t>
            </a:r>
            <a:r>
              <a:rPr lang="en-US" dirty="0"/>
              <a:t> are the females, </a:t>
            </a:r>
            <a:r>
              <a:rPr lang="en-US" i="1" dirty="0"/>
              <a:t>MA</a:t>
            </a:r>
            <a:r>
              <a:rPr lang="en-US" dirty="0"/>
              <a:t> the males and </a:t>
            </a:r>
            <a:r>
              <a:rPr lang="en-US" i="1" dirty="0" err="1"/>
              <a:t>i</a:t>
            </a:r>
            <a:r>
              <a:rPr lang="en-US" dirty="0"/>
              <a:t> indicates the different length classes.</a:t>
            </a:r>
            <a:br>
              <a:rPr lang="en-US" dirty="0"/>
            </a:br>
            <a:r>
              <a:rPr lang="en-US" dirty="0"/>
              <a:t>In addition, sex ratio values will also be estimated by size or age class.</a:t>
            </a:r>
          </a:p>
        </p:txBody>
      </p:sp>
      <p:pic>
        <p:nvPicPr>
          <p:cNvPr id="10" name="Immagine 9">
            <a:extLst>
              <a:ext uri="{FF2B5EF4-FFF2-40B4-BE49-F238E27FC236}">
                <a16:creationId xmlns:a16="http://schemas.microsoft.com/office/drawing/2014/main" id="{D6275282-A268-421A-5318-526E0EBD46AD}"/>
              </a:ext>
            </a:extLst>
          </p:cNvPr>
          <p:cNvPicPr>
            <a:picLocks noChangeAspect="1"/>
          </p:cNvPicPr>
          <p:nvPr/>
        </p:nvPicPr>
        <p:blipFill>
          <a:blip r:embed="rId3"/>
          <a:stretch>
            <a:fillRect/>
          </a:stretch>
        </p:blipFill>
        <p:spPr>
          <a:xfrm>
            <a:off x="0" y="4110835"/>
            <a:ext cx="4440958" cy="2739846"/>
          </a:xfrm>
          <a:prstGeom prst="rect">
            <a:avLst/>
          </a:prstGeom>
        </p:spPr>
      </p:pic>
      <p:pic>
        <p:nvPicPr>
          <p:cNvPr id="12" name="Immagine 11">
            <a:extLst>
              <a:ext uri="{FF2B5EF4-FFF2-40B4-BE49-F238E27FC236}">
                <a16:creationId xmlns:a16="http://schemas.microsoft.com/office/drawing/2014/main" id="{7B155026-74DB-8298-E874-FA073363B37E}"/>
              </a:ext>
            </a:extLst>
          </p:cNvPr>
          <p:cNvPicPr>
            <a:picLocks noChangeAspect="1"/>
          </p:cNvPicPr>
          <p:nvPr/>
        </p:nvPicPr>
        <p:blipFill>
          <a:blip r:embed="rId4"/>
          <a:stretch>
            <a:fillRect/>
          </a:stretch>
        </p:blipFill>
        <p:spPr>
          <a:xfrm>
            <a:off x="7470292" y="3953887"/>
            <a:ext cx="4721708" cy="2842421"/>
          </a:xfrm>
          <a:prstGeom prst="rect">
            <a:avLst/>
          </a:prstGeom>
        </p:spPr>
      </p:pic>
    </p:spTree>
    <p:extLst>
      <p:ext uri="{BB962C8B-B14F-4D97-AF65-F5344CB8AC3E}">
        <p14:creationId xmlns:p14="http://schemas.microsoft.com/office/powerpoint/2010/main" val="884476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658BC-063F-3D21-17BA-506613071324}"/>
            </a:ext>
          </a:extLst>
        </p:cNvPr>
        <p:cNvGrpSpPr/>
        <p:nvPr/>
      </p:nvGrpSpPr>
      <p:grpSpPr>
        <a:xfrm>
          <a:off x="0" y="0"/>
          <a:ext cx="0" cy="0"/>
          <a:chOff x="0" y="0"/>
          <a:chExt cx="0" cy="0"/>
        </a:xfrm>
      </p:grpSpPr>
      <p:sp>
        <p:nvSpPr>
          <p:cNvPr id="2" name="CasellaDiTesto 1">
            <a:extLst>
              <a:ext uri="{FF2B5EF4-FFF2-40B4-BE49-F238E27FC236}">
                <a16:creationId xmlns:a16="http://schemas.microsoft.com/office/drawing/2014/main" id="{8B27ECC0-A1EB-F045-DCD5-6DED8733413F}"/>
              </a:ext>
            </a:extLst>
          </p:cNvPr>
          <p:cNvSpPr txBox="1"/>
          <p:nvPr/>
        </p:nvSpPr>
        <p:spPr>
          <a:xfrm>
            <a:off x="0" y="0"/>
            <a:ext cx="6574536" cy="477054"/>
          </a:xfrm>
          <a:prstGeom prst="rect">
            <a:avLst/>
          </a:prstGeom>
          <a:noFill/>
        </p:spPr>
        <p:txBody>
          <a:bodyPr wrap="square" rtlCol="0">
            <a:spAutoFit/>
          </a:bodyPr>
          <a:lstStyle/>
          <a:p>
            <a:r>
              <a:rPr lang="it-IT" sz="2500" dirty="0" err="1"/>
              <a:t>Length</a:t>
            </a:r>
            <a:r>
              <a:rPr lang="it-IT" sz="2500" dirty="0"/>
              <a:t> weight </a:t>
            </a:r>
            <a:r>
              <a:rPr lang="it-IT" sz="2500" dirty="0" err="1"/>
              <a:t>relationship</a:t>
            </a:r>
            <a:r>
              <a:rPr lang="it-IT" sz="2500" dirty="0"/>
              <a:t> (</a:t>
            </a:r>
            <a:r>
              <a:rPr lang="it-IT" sz="2500" dirty="0" err="1"/>
              <a:t>parametrs</a:t>
            </a:r>
            <a:r>
              <a:rPr lang="it-IT" sz="2500" dirty="0"/>
              <a:t> a and b)</a:t>
            </a:r>
          </a:p>
        </p:txBody>
      </p:sp>
      <p:pic>
        <p:nvPicPr>
          <p:cNvPr id="4" name="Immagine 3">
            <a:extLst>
              <a:ext uri="{FF2B5EF4-FFF2-40B4-BE49-F238E27FC236}">
                <a16:creationId xmlns:a16="http://schemas.microsoft.com/office/drawing/2014/main" id="{82CAB374-91B9-BB97-C0E5-A67CF45F798C}"/>
              </a:ext>
            </a:extLst>
          </p:cNvPr>
          <p:cNvPicPr>
            <a:picLocks noChangeAspect="1"/>
          </p:cNvPicPr>
          <p:nvPr/>
        </p:nvPicPr>
        <p:blipFill>
          <a:blip r:embed="rId2"/>
          <a:stretch>
            <a:fillRect/>
          </a:stretch>
        </p:blipFill>
        <p:spPr>
          <a:xfrm>
            <a:off x="2389037" y="2349202"/>
            <a:ext cx="7413926" cy="4405028"/>
          </a:xfrm>
          <a:prstGeom prst="rect">
            <a:avLst/>
          </a:prstGeom>
        </p:spPr>
      </p:pic>
      <p:sp>
        <p:nvSpPr>
          <p:cNvPr id="6" name="CasellaDiTesto 5">
            <a:extLst>
              <a:ext uri="{FF2B5EF4-FFF2-40B4-BE49-F238E27FC236}">
                <a16:creationId xmlns:a16="http://schemas.microsoft.com/office/drawing/2014/main" id="{694A13DA-85DC-52CE-4614-828214F2C575}"/>
              </a:ext>
            </a:extLst>
          </p:cNvPr>
          <p:cNvSpPr txBox="1"/>
          <p:nvPr/>
        </p:nvSpPr>
        <p:spPr>
          <a:xfrm>
            <a:off x="-48768" y="765121"/>
            <a:ext cx="12240768" cy="1477328"/>
          </a:xfrm>
          <a:prstGeom prst="rect">
            <a:avLst/>
          </a:prstGeom>
          <a:noFill/>
        </p:spPr>
        <p:txBody>
          <a:bodyPr wrap="square">
            <a:spAutoFit/>
          </a:bodyPr>
          <a:lstStyle/>
          <a:p>
            <a:r>
              <a:rPr lang="it-IT" dirty="0"/>
              <a:t>The </a:t>
            </a:r>
            <a:r>
              <a:rPr lang="it-IT" dirty="0" err="1"/>
              <a:t>length</a:t>
            </a:r>
            <a:r>
              <a:rPr lang="it-IT" dirty="0"/>
              <a:t>-weight </a:t>
            </a:r>
            <a:r>
              <a:rPr lang="it-IT" dirty="0" err="1"/>
              <a:t>relationship</a:t>
            </a:r>
            <a:r>
              <a:rPr lang="it-IT" dirty="0"/>
              <a:t> </a:t>
            </a:r>
            <a:r>
              <a:rPr lang="it-IT" dirty="0" err="1"/>
              <a:t>is</a:t>
            </a:r>
            <a:r>
              <a:rPr lang="it-IT" dirty="0"/>
              <a:t> </a:t>
            </a:r>
            <a:r>
              <a:rPr lang="it-IT" dirty="0" err="1"/>
              <a:t>described</a:t>
            </a:r>
            <a:r>
              <a:rPr lang="it-IT" dirty="0"/>
              <a:t> by the following power </a:t>
            </a:r>
            <a:r>
              <a:rPr lang="it-IT" dirty="0" err="1"/>
              <a:t>equation</a:t>
            </a:r>
            <a:r>
              <a:rPr lang="it-IT" dirty="0"/>
              <a:t>:</a:t>
            </a:r>
          </a:p>
          <a:p>
            <a:r>
              <a:rPr lang="it-IT" dirty="0"/>
              <a:t>P= a*L</a:t>
            </a:r>
            <a:r>
              <a:rPr lang="it-IT" baseline="30000" dirty="0"/>
              <a:t>b</a:t>
            </a:r>
            <a:r>
              <a:rPr lang="it-IT" dirty="0"/>
              <a:t> </a:t>
            </a:r>
            <a:r>
              <a:rPr lang="it-IT" dirty="0" err="1"/>
              <a:t>where</a:t>
            </a:r>
            <a:r>
              <a:rPr lang="it-IT" dirty="0"/>
              <a:t> </a:t>
            </a:r>
            <a:r>
              <a:rPr lang="it-IT" b="1" dirty="0"/>
              <a:t>a</a:t>
            </a:r>
            <a:r>
              <a:rPr lang="it-IT" dirty="0"/>
              <a:t> </a:t>
            </a:r>
            <a:r>
              <a:rPr lang="it-IT" dirty="0" err="1"/>
              <a:t>is</a:t>
            </a:r>
            <a:r>
              <a:rPr lang="it-IT" dirty="0"/>
              <a:t> an </a:t>
            </a:r>
            <a:r>
              <a:rPr lang="it-IT" dirty="0" err="1"/>
              <a:t>empirically</a:t>
            </a:r>
            <a:r>
              <a:rPr lang="it-IT" dirty="0"/>
              <a:t> </a:t>
            </a:r>
            <a:r>
              <a:rPr lang="it-IT" dirty="0" err="1"/>
              <a:t>defined</a:t>
            </a:r>
            <a:r>
              <a:rPr lang="it-IT" dirty="0"/>
              <a:t> </a:t>
            </a:r>
            <a:r>
              <a:rPr lang="it-IT" dirty="0" err="1"/>
              <a:t>constant</a:t>
            </a:r>
            <a:r>
              <a:rPr lang="it-IT" dirty="0"/>
              <a:t> and </a:t>
            </a:r>
            <a:r>
              <a:rPr lang="it-IT" b="1" dirty="0"/>
              <a:t>b</a:t>
            </a:r>
            <a:r>
              <a:rPr lang="it-IT" dirty="0"/>
              <a:t> </a:t>
            </a:r>
            <a:r>
              <a:rPr lang="it-IT" dirty="0" err="1"/>
              <a:t>is</a:t>
            </a:r>
            <a:r>
              <a:rPr lang="it-IT" dirty="0"/>
              <a:t> the </a:t>
            </a:r>
            <a:r>
              <a:rPr lang="it-IT" dirty="0" err="1"/>
              <a:t>exponent</a:t>
            </a:r>
            <a:r>
              <a:rPr lang="it-IT" dirty="0"/>
              <a:t>. </a:t>
            </a:r>
          </a:p>
          <a:p>
            <a:r>
              <a:rPr lang="it-IT" dirty="0"/>
              <a:t>The </a:t>
            </a:r>
            <a:r>
              <a:rPr lang="it-IT" dirty="0" err="1"/>
              <a:t>relationship</a:t>
            </a:r>
            <a:r>
              <a:rPr lang="it-IT" dirty="0"/>
              <a:t> </a:t>
            </a:r>
            <a:r>
              <a:rPr lang="it-IT" dirty="0" err="1"/>
              <a:t>is</a:t>
            </a:r>
            <a:r>
              <a:rPr lang="it-IT" dirty="0"/>
              <a:t> </a:t>
            </a:r>
            <a:r>
              <a:rPr lang="it-IT" dirty="0" err="1"/>
              <a:t>computed</a:t>
            </a:r>
            <a:r>
              <a:rPr lang="it-IT" dirty="0"/>
              <a:t> </a:t>
            </a:r>
            <a:r>
              <a:rPr lang="it-IT" dirty="0" err="1"/>
              <a:t>both</a:t>
            </a:r>
            <a:r>
              <a:rPr lang="it-IT" dirty="0"/>
              <a:t> for separate sexes and for </a:t>
            </a:r>
            <a:r>
              <a:rPr lang="it-IT" dirty="0" err="1"/>
              <a:t>combined</a:t>
            </a:r>
            <a:r>
              <a:rPr lang="it-IT" dirty="0"/>
              <a:t> sexes (M+F+U) </a:t>
            </a:r>
            <a:r>
              <a:rPr lang="it-IT" dirty="0" err="1"/>
              <a:t>yearly</a:t>
            </a:r>
            <a:r>
              <a:rPr lang="it-IT" dirty="0"/>
              <a:t>. </a:t>
            </a:r>
          </a:p>
          <a:p>
            <a:r>
              <a:rPr lang="it-IT" dirty="0"/>
              <a:t>The curve </a:t>
            </a:r>
            <a:r>
              <a:rPr lang="it-IT" dirty="0" err="1"/>
              <a:t>could</a:t>
            </a:r>
            <a:r>
              <a:rPr lang="it-IT" dirty="0"/>
              <a:t> be </a:t>
            </a:r>
            <a:r>
              <a:rPr lang="it-IT" dirty="0" err="1"/>
              <a:t>also</a:t>
            </a:r>
            <a:r>
              <a:rPr lang="it-IT" dirty="0"/>
              <a:t> </a:t>
            </a:r>
            <a:r>
              <a:rPr lang="it-IT" dirty="0" err="1"/>
              <a:t>linearised</a:t>
            </a:r>
            <a:r>
              <a:rPr lang="it-IT" dirty="0"/>
              <a:t> by </a:t>
            </a:r>
            <a:r>
              <a:rPr lang="it-IT" dirty="0" err="1"/>
              <a:t>means</a:t>
            </a:r>
            <a:r>
              <a:rPr lang="it-IT" dirty="0"/>
              <a:t> of a </a:t>
            </a:r>
            <a:r>
              <a:rPr lang="it-IT" dirty="0" err="1"/>
              <a:t>logarithmic</a:t>
            </a:r>
            <a:r>
              <a:rPr lang="it-IT" dirty="0"/>
              <a:t> </a:t>
            </a:r>
            <a:r>
              <a:rPr lang="it-IT" dirty="0" err="1"/>
              <a:t>transformation</a:t>
            </a:r>
            <a:r>
              <a:rPr lang="it-IT" dirty="0"/>
              <a:t> of the data and a linear </a:t>
            </a:r>
            <a:r>
              <a:rPr lang="it-IT" dirty="0" err="1"/>
              <a:t>regression</a:t>
            </a:r>
            <a:r>
              <a:rPr lang="it-IT" dirty="0"/>
              <a:t> </a:t>
            </a:r>
            <a:r>
              <a:rPr lang="it-IT" dirty="0" err="1"/>
              <a:t>fit</a:t>
            </a:r>
            <a:r>
              <a:rPr lang="it-IT" dirty="0"/>
              <a:t>:</a:t>
            </a:r>
          </a:p>
          <a:p>
            <a:r>
              <a:rPr lang="it-IT" dirty="0"/>
              <a:t>Ln P = Ln a + b(Ln L).</a:t>
            </a:r>
          </a:p>
        </p:txBody>
      </p:sp>
    </p:spTree>
    <p:extLst>
      <p:ext uri="{BB962C8B-B14F-4D97-AF65-F5344CB8AC3E}">
        <p14:creationId xmlns:p14="http://schemas.microsoft.com/office/powerpoint/2010/main" val="166874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8D7C9-A86D-F3B7-6B7B-CFF9554E34AF}"/>
            </a:ext>
          </a:extLst>
        </p:cNvPr>
        <p:cNvGrpSpPr/>
        <p:nvPr/>
      </p:nvGrpSpPr>
      <p:grpSpPr>
        <a:xfrm>
          <a:off x="0" y="0"/>
          <a:ext cx="0" cy="0"/>
          <a:chOff x="0" y="0"/>
          <a:chExt cx="0" cy="0"/>
        </a:xfrm>
      </p:grpSpPr>
      <p:pic>
        <p:nvPicPr>
          <p:cNvPr id="1026" name="Picture 2" descr="The End Movie Screen">
            <a:extLst>
              <a:ext uri="{FF2B5EF4-FFF2-40B4-BE49-F238E27FC236}">
                <a16:creationId xmlns:a16="http://schemas.microsoft.com/office/drawing/2014/main" id="{E8B21640-5BF6-513B-D4DE-03074E6DD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8161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0BFA8-CC11-E37C-EDB9-2B1FBC6D5031}"/>
            </a:ext>
          </a:extLst>
        </p:cNvPr>
        <p:cNvGrpSpPr/>
        <p:nvPr/>
      </p:nvGrpSpPr>
      <p:grpSpPr>
        <a:xfrm>
          <a:off x="0" y="0"/>
          <a:ext cx="0" cy="0"/>
          <a:chOff x="0" y="0"/>
          <a:chExt cx="0" cy="0"/>
        </a:xfrm>
      </p:grpSpPr>
      <p:pic>
        <p:nvPicPr>
          <p:cNvPr id="17" name="Immagine 16">
            <a:extLst>
              <a:ext uri="{FF2B5EF4-FFF2-40B4-BE49-F238E27FC236}">
                <a16:creationId xmlns:a16="http://schemas.microsoft.com/office/drawing/2014/main" id="{C777FB7E-2D6E-D5BF-CB15-B3DF3381915D}"/>
              </a:ext>
            </a:extLst>
          </p:cNvPr>
          <p:cNvPicPr>
            <a:picLocks noChangeAspect="1"/>
          </p:cNvPicPr>
          <p:nvPr/>
        </p:nvPicPr>
        <p:blipFill>
          <a:blip r:embed="rId2"/>
          <a:stretch>
            <a:fillRect/>
          </a:stretch>
        </p:blipFill>
        <p:spPr>
          <a:xfrm>
            <a:off x="3547873" y="-70956"/>
            <a:ext cx="4590288" cy="2497486"/>
          </a:xfrm>
          <a:prstGeom prst="rect">
            <a:avLst/>
          </a:prstGeom>
        </p:spPr>
      </p:pic>
      <p:sp>
        <p:nvSpPr>
          <p:cNvPr id="19" name="CasellaDiTesto 18">
            <a:extLst>
              <a:ext uri="{FF2B5EF4-FFF2-40B4-BE49-F238E27FC236}">
                <a16:creationId xmlns:a16="http://schemas.microsoft.com/office/drawing/2014/main" id="{60D52633-FF6B-DE74-09A9-323404970CDC}"/>
              </a:ext>
            </a:extLst>
          </p:cNvPr>
          <p:cNvSpPr txBox="1"/>
          <p:nvPr/>
        </p:nvSpPr>
        <p:spPr>
          <a:xfrm>
            <a:off x="0" y="2426530"/>
            <a:ext cx="6094476" cy="4431470"/>
          </a:xfrm>
          <a:prstGeom prst="rect">
            <a:avLst/>
          </a:prstGeom>
          <a:noFill/>
        </p:spPr>
        <p:txBody>
          <a:bodyPr wrap="square">
            <a:spAutoFit/>
          </a:bodyPr>
          <a:lstStyle/>
          <a:p>
            <a:pPr marR="127635">
              <a:lnSpc>
                <a:spcPct val="115000"/>
              </a:lnSpc>
              <a:spcAft>
                <a:spcPts val="1000"/>
              </a:spcAft>
              <a:tabLst>
                <a:tab pos="727075" algn="l"/>
              </a:tabLst>
            </a:pPr>
            <a:r>
              <a:rPr lang="en-GB" sz="1800" b="1" dirty="0">
                <a:effectLst/>
                <a:latin typeface="Aptos" panose="020B0004020202020204" pitchFamily="34" charset="0"/>
                <a:ea typeface="Aptos" panose="020B0004020202020204" pitchFamily="34" charset="0"/>
                <a:cs typeface="Times New Roman" panose="02020603050405020304" pitchFamily="18" charset="0"/>
              </a:rPr>
              <a:t>National Research Council - Institute for Biological Resources and Marine Biotechnology: CNR-IRBIM Ancona, Messina and Mazara del Vallo </a:t>
            </a:r>
            <a:endParaRPr lang="it-IT" sz="1800" dirty="0">
              <a:effectLst/>
              <a:latin typeface="Aptos" panose="020B0004020202020204" pitchFamily="34" charset="0"/>
              <a:ea typeface="Aptos" panose="020B0004020202020204" pitchFamily="34" charset="0"/>
              <a:cs typeface="Times New Roman" panose="02020603050405020304" pitchFamily="18" charset="0"/>
            </a:endParaRPr>
          </a:p>
          <a:p>
            <a:pPr marR="127635">
              <a:lnSpc>
                <a:spcPct val="115000"/>
              </a:lnSpc>
              <a:spcAft>
                <a:spcPts val="1000"/>
              </a:spcAft>
              <a:tabLst>
                <a:tab pos="727075" algn="l"/>
              </a:tabLst>
            </a:pPr>
            <a:endParaRPr lang="it-IT" sz="1800" b="1" dirty="0">
              <a:effectLst/>
              <a:latin typeface="Aptos" panose="020B0004020202020204" pitchFamily="34" charset="0"/>
              <a:ea typeface="Aptos" panose="020B0004020202020204" pitchFamily="34" charset="0"/>
              <a:cs typeface="Times New Roman" panose="02020603050405020304" pitchFamily="18" charset="0"/>
            </a:endParaRPr>
          </a:p>
          <a:p>
            <a:pPr marR="127635">
              <a:lnSpc>
                <a:spcPct val="115000"/>
              </a:lnSpc>
              <a:spcAft>
                <a:spcPts val="1000"/>
              </a:spcAft>
              <a:tabLst>
                <a:tab pos="727075" algn="l"/>
              </a:tabLst>
            </a:pPr>
            <a:r>
              <a:rPr lang="it-IT" sz="1800" b="1" dirty="0">
                <a:effectLst/>
                <a:latin typeface="Aptos" panose="020B0004020202020204" pitchFamily="34" charset="0"/>
                <a:ea typeface="Aptos" panose="020B0004020202020204" pitchFamily="34" charset="0"/>
                <a:cs typeface="Times New Roman" panose="02020603050405020304" pitchFamily="18" charset="0"/>
              </a:rPr>
              <a:t>Consorzio per il Centro Interuniversitario di Biologia Marina ed Ecologia Applicata “G. Bacci" (CIBM)</a:t>
            </a:r>
            <a:endParaRPr lang="it-IT" sz="1800" dirty="0">
              <a:effectLst/>
              <a:latin typeface="Aptos" panose="020B0004020202020204" pitchFamily="34" charset="0"/>
              <a:ea typeface="Aptos" panose="020B0004020202020204" pitchFamily="34" charset="0"/>
              <a:cs typeface="Times New Roman" panose="02020603050405020304" pitchFamily="18" charset="0"/>
            </a:endParaRPr>
          </a:p>
          <a:p>
            <a:pPr marR="127635">
              <a:lnSpc>
                <a:spcPct val="115000"/>
              </a:lnSpc>
              <a:spcAft>
                <a:spcPts val="1000"/>
              </a:spcAft>
              <a:tabLst>
                <a:tab pos="727075" algn="l"/>
              </a:tabLst>
            </a:pPr>
            <a:endParaRPr lang="it-IT" sz="1800" b="1" dirty="0">
              <a:effectLst/>
              <a:latin typeface="Aptos" panose="020B0004020202020204" pitchFamily="34" charset="0"/>
              <a:ea typeface="Aptos" panose="020B0004020202020204" pitchFamily="34" charset="0"/>
              <a:cs typeface="Times New Roman" panose="02020603050405020304" pitchFamily="18" charset="0"/>
            </a:endParaRPr>
          </a:p>
          <a:p>
            <a:pPr marR="127635">
              <a:lnSpc>
                <a:spcPct val="115000"/>
              </a:lnSpc>
              <a:spcAft>
                <a:spcPts val="1000"/>
              </a:spcAft>
              <a:tabLst>
                <a:tab pos="727075" algn="l"/>
              </a:tabLst>
            </a:pPr>
            <a:r>
              <a:rPr lang="it-IT" sz="1800" b="1" dirty="0">
                <a:effectLst/>
                <a:latin typeface="Aptos" panose="020B0004020202020204" pitchFamily="34" charset="0"/>
                <a:ea typeface="Aptos" panose="020B0004020202020204" pitchFamily="34" charset="0"/>
                <a:cs typeface="Times New Roman" panose="02020603050405020304" pitchFamily="18" charset="0"/>
              </a:rPr>
              <a:t>COISPA Tecnologia &amp; Ricerca Scarl, Stazione Sperimentale per lo Studio delle Risorse del Mare</a:t>
            </a:r>
            <a:endParaRPr lang="it-IT" sz="1800" dirty="0">
              <a:effectLst/>
              <a:latin typeface="Aptos" panose="020B0004020202020204" pitchFamily="34" charset="0"/>
              <a:ea typeface="Aptos" panose="020B0004020202020204" pitchFamily="34" charset="0"/>
              <a:cs typeface="Times New Roman" panose="02020603050405020304" pitchFamily="18" charset="0"/>
            </a:endParaRPr>
          </a:p>
          <a:p>
            <a:endParaRPr lang="it-IT" sz="1800" b="1" kern="0" dirty="0">
              <a:effectLst/>
              <a:latin typeface="Aptos" panose="020B0004020202020204" pitchFamily="34" charset="0"/>
              <a:ea typeface="Aptos" panose="020B0004020202020204" pitchFamily="34" charset="0"/>
              <a:cs typeface="Times New Roman" panose="02020603050405020304" pitchFamily="18" charset="0"/>
            </a:endParaRPr>
          </a:p>
          <a:p>
            <a:r>
              <a:rPr lang="it-IT" sz="1800" b="1" kern="0" dirty="0">
                <a:effectLst/>
                <a:latin typeface="Aptos" panose="020B0004020202020204" pitchFamily="34" charset="0"/>
                <a:ea typeface="Aptos" panose="020B0004020202020204" pitchFamily="34" charset="0"/>
                <a:cs typeface="Times New Roman" panose="02020603050405020304" pitchFamily="18" charset="0"/>
              </a:rPr>
              <a:t>Consorzio Nazionale Interuniversitario per le Scienze del Mare (</a:t>
            </a:r>
            <a:r>
              <a:rPr lang="it-IT" sz="1800" b="1" kern="0" dirty="0" err="1">
                <a:effectLst/>
                <a:latin typeface="Aptos" panose="020B0004020202020204" pitchFamily="34" charset="0"/>
                <a:ea typeface="Aptos" panose="020B0004020202020204" pitchFamily="34" charset="0"/>
                <a:cs typeface="Times New Roman" panose="02020603050405020304" pitchFamily="18" charset="0"/>
              </a:rPr>
              <a:t>CoNISMa</a:t>
            </a:r>
            <a:r>
              <a:rPr lang="it-IT" sz="1800" b="1" kern="0" dirty="0">
                <a:effectLst/>
                <a:latin typeface="Aptos" panose="020B0004020202020204" pitchFamily="34" charset="0"/>
                <a:ea typeface="Aptos" panose="020B0004020202020204" pitchFamily="34" charset="0"/>
                <a:cs typeface="Times New Roman" panose="02020603050405020304" pitchFamily="18" charset="0"/>
              </a:rPr>
              <a:t>)</a:t>
            </a:r>
            <a:endParaRPr lang="it-IT" dirty="0"/>
          </a:p>
        </p:txBody>
      </p:sp>
      <p:pic>
        <p:nvPicPr>
          <p:cNvPr id="21" name="Immagine 20">
            <a:extLst>
              <a:ext uri="{FF2B5EF4-FFF2-40B4-BE49-F238E27FC236}">
                <a16:creationId xmlns:a16="http://schemas.microsoft.com/office/drawing/2014/main" id="{155D03C6-E3C4-26FB-A87B-F4D4C77396B2}"/>
              </a:ext>
            </a:extLst>
          </p:cNvPr>
          <p:cNvPicPr>
            <a:picLocks noChangeAspect="1"/>
          </p:cNvPicPr>
          <p:nvPr/>
        </p:nvPicPr>
        <p:blipFill>
          <a:blip r:embed="rId3"/>
          <a:stretch>
            <a:fillRect/>
          </a:stretch>
        </p:blipFill>
        <p:spPr>
          <a:xfrm>
            <a:off x="5616977" y="2534917"/>
            <a:ext cx="1991137" cy="773964"/>
          </a:xfrm>
          <a:prstGeom prst="rect">
            <a:avLst/>
          </a:prstGeom>
        </p:spPr>
      </p:pic>
      <p:pic>
        <p:nvPicPr>
          <p:cNvPr id="23" name="Immagine 22">
            <a:extLst>
              <a:ext uri="{FF2B5EF4-FFF2-40B4-BE49-F238E27FC236}">
                <a16:creationId xmlns:a16="http://schemas.microsoft.com/office/drawing/2014/main" id="{E26CFC2A-4B4E-C4F4-8C26-4BC77E871E3E}"/>
              </a:ext>
            </a:extLst>
          </p:cNvPr>
          <p:cNvPicPr>
            <a:picLocks noChangeAspect="1"/>
          </p:cNvPicPr>
          <p:nvPr/>
        </p:nvPicPr>
        <p:blipFill>
          <a:blip r:embed="rId4"/>
          <a:stretch>
            <a:fillRect/>
          </a:stretch>
        </p:blipFill>
        <p:spPr>
          <a:xfrm>
            <a:off x="5818145" y="3911233"/>
            <a:ext cx="928116" cy="602353"/>
          </a:xfrm>
          <a:prstGeom prst="rect">
            <a:avLst/>
          </a:prstGeom>
        </p:spPr>
      </p:pic>
      <p:sp>
        <p:nvSpPr>
          <p:cNvPr id="25" name="CasellaDiTesto 24">
            <a:extLst>
              <a:ext uri="{FF2B5EF4-FFF2-40B4-BE49-F238E27FC236}">
                <a16:creationId xmlns:a16="http://schemas.microsoft.com/office/drawing/2014/main" id="{D8459F7B-44BE-5A59-1EA6-E575D4036D22}"/>
              </a:ext>
            </a:extLst>
          </p:cNvPr>
          <p:cNvSpPr txBox="1"/>
          <p:nvPr/>
        </p:nvSpPr>
        <p:spPr>
          <a:xfrm>
            <a:off x="7944432" y="4092436"/>
            <a:ext cx="3860472" cy="646331"/>
          </a:xfrm>
          <a:prstGeom prst="rect">
            <a:avLst/>
          </a:prstGeom>
          <a:noFill/>
        </p:spPr>
        <p:txBody>
          <a:bodyPr wrap="square">
            <a:spAutoFit/>
          </a:bodyPr>
          <a:lstStyle/>
          <a:p>
            <a:r>
              <a:rPr lang="it-IT" dirty="0">
                <a:hlinkClick r:id="rId5"/>
              </a:rPr>
              <a:t>Home - CIBM - Centro Interuniversitario di Biologia Marina</a:t>
            </a:r>
            <a:endParaRPr lang="it-IT" dirty="0"/>
          </a:p>
        </p:txBody>
      </p:sp>
      <p:sp>
        <p:nvSpPr>
          <p:cNvPr id="27" name="CasellaDiTesto 26">
            <a:extLst>
              <a:ext uri="{FF2B5EF4-FFF2-40B4-BE49-F238E27FC236}">
                <a16:creationId xmlns:a16="http://schemas.microsoft.com/office/drawing/2014/main" id="{9791AC44-98B2-8B4E-E38A-AD37F54B786C}"/>
              </a:ext>
            </a:extLst>
          </p:cNvPr>
          <p:cNvSpPr txBox="1"/>
          <p:nvPr/>
        </p:nvSpPr>
        <p:spPr>
          <a:xfrm>
            <a:off x="8710442" y="2505670"/>
            <a:ext cx="3094462" cy="923330"/>
          </a:xfrm>
          <a:prstGeom prst="rect">
            <a:avLst/>
          </a:prstGeom>
          <a:noFill/>
        </p:spPr>
        <p:txBody>
          <a:bodyPr wrap="square">
            <a:spAutoFit/>
          </a:bodyPr>
          <a:lstStyle/>
          <a:p>
            <a:r>
              <a:rPr lang="it-IT" dirty="0">
                <a:hlinkClick r:id="rId6"/>
              </a:rPr>
              <a:t>IRBIM – Istituto per le Risorse Biologiche e le Biotecnologie Marine</a:t>
            </a:r>
            <a:endParaRPr lang="it-IT" dirty="0"/>
          </a:p>
        </p:txBody>
      </p:sp>
      <p:sp>
        <p:nvSpPr>
          <p:cNvPr id="29" name="CasellaDiTesto 28">
            <a:extLst>
              <a:ext uri="{FF2B5EF4-FFF2-40B4-BE49-F238E27FC236}">
                <a16:creationId xmlns:a16="http://schemas.microsoft.com/office/drawing/2014/main" id="{34E54C16-B90A-EC53-2F93-120814D0F42B}"/>
              </a:ext>
            </a:extLst>
          </p:cNvPr>
          <p:cNvSpPr txBox="1"/>
          <p:nvPr/>
        </p:nvSpPr>
        <p:spPr>
          <a:xfrm>
            <a:off x="7944432" y="5217536"/>
            <a:ext cx="2891208" cy="369447"/>
          </a:xfrm>
          <a:prstGeom prst="rect">
            <a:avLst/>
          </a:prstGeom>
          <a:noFill/>
        </p:spPr>
        <p:txBody>
          <a:bodyPr wrap="square">
            <a:spAutoFit/>
          </a:bodyPr>
          <a:lstStyle/>
          <a:p>
            <a:r>
              <a:rPr lang="it-IT" dirty="0" err="1">
                <a:hlinkClick r:id="rId7"/>
              </a:rPr>
              <a:t>Coispa</a:t>
            </a:r>
            <a:r>
              <a:rPr lang="it-IT" dirty="0">
                <a:hlinkClick r:id="rId7"/>
              </a:rPr>
              <a:t> tecnologia e ricerca</a:t>
            </a:r>
            <a:endParaRPr lang="it-IT" dirty="0"/>
          </a:p>
        </p:txBody>
      </p:sp>
      <p:pic>
        <p:nvPicPr>
          <p:cNvPr id="33" name="Immagine 32">
            <a:extLst>
              <a:ext uri="{FF2B5EF4-FFF2-40B4-BE49-F238E27FC236}">
                <a16:creationId xmlns:a16="http://schemas.microsoft.com/office/drawing/2014/main" id="{64595C66-947C-8AE0-E0C1-E5D390C2E69C}"/>
              </a:ext>
            </a:extLst>
          </p:cNvPr>
          <p:cNvPicPr>
            <a:picLocks noChangeAspect="1"/>
          </p:cNvPicPr>
          <p:nvPr/>
        </p:nvPicPr>
        <p:blipFill>
          <a:blip r:embed="rId8"/>
          <a:stretch>
            <a:fillRect/>
          </a:stretch>
        </p:blipFill>
        <p:spPr>
          <a:xfrm>
            <a:off x="6113389" y="5974156"/>
            <a:ext cx="1991137" cy="861033"/>
          </a:xfrm>
          <a:prstGeom prst="rect">
            <a:avLst/>
          </a:prstGeom>
        </p:spPr>
      </p:pic>
      <p:sp>
        <p:nvSpPr>
          <p:cNvPr id="35" name="CasellaDiTesto 34">
            <a:extLst>
              <a:ext uri="{FF2B5EF4-FFF2-40B4-BE49-F238E27FC236}">
                <a16:creationId xmlns:a16="http://schemas.microsoft.com/office/drawing/2014/main" id="{AEF37DC7-05C1-3AC6-0772-9686783CFA97}"/>
              </a:ext>
            </a:extLst>
          </p:cNvPr>
          <p:cNvSpPr txBox="1"/>
          <p:nvPr/>
        </p:nvSpPr>
        <p:spPr>
          <a:xfrm>
            <a:off x="8066246" y="5907086"/>
            <a:ext cx="3738658" cy="923330"/>
          </a:xfrm>
          <a:prstGeom prst="rect">
            <a:avLst/>
          </a:prstGeom>
          <a:noFill/>
        </p:spPr>
        <p:txBody>
          <a:bodyPr wrap="square">
            <a:spAutoFit/>
          </a:bodyPr>
          <a:lstStyle/>
          <a:p>
            <a:r>
              <a:rPr lang="it-IT" dirty="0" err="1">
                <a:hlinkClick r:id="rId9"/>
              </a:rPr>
              <a:t>CoNISMa</a:t>
            </a:r>
            <a:r>
              <a:rPr lang="it-IT" dirty="0">
                <a:hlinkClick r:id="rId9"/>
              </a:rPr>
              <a:t> – Consorzio Nazionale Interuniversitario per le Scienze del Mare</a:t>
            </a:r>
            <a:endParaRPr lang="it-IT" dirty="0"/>
          </a:p>
        </p:txBody>
      </p:sp>
      <p:pic>
        <p:nvPicPr>
          <p:cNvPr id="1028" name="Picture 4" descr="Fornita da Facebook">
            <a:extLst>
              <a:ext uri="{FF2B5EF4-FFF2-40B4-BE49-F238E27FC236}">
                <a16:creationId xmlns:a16="http://schemas.microsoft.com/office/drawing/2014/main" id="{5B6BFA1D-D3A4-4FD5-857F-620449E89F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05612" y="4736950"/>
            <a:ext cx="1013841" cy="1013841"/>
          </a:xfrm>
          <a:prstGeom prst="rect">
            <a:avLst/>
          </a:prstGeom>
          <a:noFill/>
          <a:extLst>
            <a:ext uri="{909E8E84-426E-40DD-AFC4-6F175D3DCCD1}">
              <a14:hiddenFill xmlns:a14="http://schemas.microsoft.com/office/drawing/2010/main">
                <a:solidFill>
                  <a:srgbClr val="FFFFFF"/>
                </a:solidFill>
              </a14:hiddenFill>
            </a:ext>
          </a:extLst>
        </p:spPr>
      </p:pic>
      <p:sp>
        <p:nvSpPr>
          <p:cNvPr id="36" name="CasellaDiTesto 35">
            <a:extLst>
              <a:ext uri="{FF2B5EF4-FFF2-40B4-BE49-F238E27FC236}">
                <a16:creationId xmlns:a16="http://schemas.microsoft.com/office/drawing/2014/main" id="{6BF1A67A-4444-5265-E185-7C35DE7D900D}"/>
              </a:ext>
            </a:extLst>
          </p:cNvPr>
          <p:cNvSpPr txBox="1"/>
          <p:nvPr/>
        </p:nvSpPr>
        <p:spPr>
          <a:xfrm>
            <a:off x="0" y="0"/>
            <a:ext cx="3209544" cy="369332"/>
          </a:xfrm>
          <a:prstGeom prst="rect">
            <a:avLst/>
          </a:prstGeom>
          <a:noFill/>
        </p:spPr>
        <p:txBody>
          <a:bodyPr wrap="square" rtlCol="0">
            <a:spAutoFit/>
          </a:bodyPr>
          <a:lstStyle/>
          <a:p>
            <a:r>
              <a:rPr lang="it-IT" b="1" dirty="0"/>
              <a:t>CAMPBIOL – </a:t>
            </a:r>
            <a:r>
              <a:rPr lang="it-IT" b="1" dirty="0" err="1"/>
              <a:t>Italian</a:t>
            </a:r>
            <a:r>
              <a:rPr lang="it-IT" b="1" dirty="0"/>
              <a:t> Institutes</a:t>
            </a:r>
          </a:p>
        </p:txBody>
      </p:sp>
    </p:spTree>
    <p:extLst>
      <p:ext uri="{BB962C8B-B14F-4D97-AF65-F5344CB8AC3E}">
        <p14:creationId xmlns:p14="http://schemas.microsoft.com/office/powerpoint/2010/main" val="664731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A2BF9595-25EC-9F33-25A4-3067CD0BAFF7}"/>
              </a:ext>
            </a:extLst>
          </p:cNvPr>
          <p:cNvSpPr txBox="1"/>
          <p:nvPr/>
        </p:nvSpPr>
        <p:spPr>
          <a:xfrm>
            <a:off x="0" y="0"/>
            <a:ext cx="12192000" cy="1754326"/>
          </a:xfrm>
          <a:prstGeom prst="rect">
            <a:avLst/>
          </a:prstGeom>
          <a:noFill/>
        </p:spPr>
        <p:txBody>
          <a:bodyPr wrap="square">
            <a:spAutoFit/>
          </a:bodyPr>
          <a:lstStyle/>
          <a:p>
            <a:r>
              <a:rPr lang="it-IT" dirty="0"/>
              <a:t>The sampling </a:t>
            </a:r>
            <a:r>
              <a:rPr lang="it-IT" dirty="0" err="1"/>
              <a:t>unit</a:t>
            </a:r>
            <a:r>
              <a:rPr lang="it-IT" dirty="0"/>
              <a:t> </a:t>
            </a:r>
            <a:r>
              <a:rPr lang="it-IT" dirty="0" err="1"/>
              <a:t>shall</a:t>
            </a:r>
            <a:r>
              <a:rPr lang="it-IT" dirty="0"/>
              <a:t> be the fishing day and the </a:t>
            </a:r>
            <a:r>
              <a:rPr lang="it-IT" dirty="0" err="1"/>
              <a:t>number</a:t>
            </a:r>
            <a:r>
              <a:rPr lang="it-IT" dirty="0"/>
              <a:t> of fishing days to be </a:t>
            </a:r>
            <a:r>
              <a:rPr lang="it-IT" dirty="0" err="1"/>
              <a:t>sampled</a:t>
            </a:r>
            <a:r>
              <a:rPr lang="it-IT" dirty="0"/>
              <a:t> </a:t>
            </a:r>
            <a:r>
              <a:rPr lang="it-IT" dirty="0" err="1"/>
              <a:t>shall</a:t>
            </a:r>
            <a:r>
              <a:rPr lang="it-IT" dirty="0"/>
              <a:t> </a:t>
            </a:r>
            <a:r>
              <a:rPr lang="it-IT" dirty="0" err="1"/>
              <a:t>ensure</a:t>
            </a:r>
            <a:r>
              <a:rPr lang="it-IT" dirty="0"/>
              <a:t> a good coverage of the trade. </a:t>
            </a:r>
            <a:r>
              <a:rPr lang="it-IT" dirty="0" err="1"/>
              <a:t>During</a:t>
            </a:r>
            <a:r>
              <a:rPr lang="it-IT" dirty="0"/>
              <a:t> a fishing day, </a:t>
            </a:r>
            <a:r>
              <a:rPr lang="it-IT" dirty="0" err="1"/>
              <a:t>all</a:t>
            </a:r>
            <a:r>
              <a:rPr lang="it-IT" dirty="0"/>
              <a:t> </a:t>
            </a:r>
            <a:r>
              <a:rPr lang="it-IT" dirty="0" err="1"/>
              <a:t>species</a:t>
            </a:r>
            <a:r>
              <a:rPr lang="it-IT" dirty="0"/>
              <a:t> </a:t>
            </a:r>
            <a:r>
              <a:rPr lang="it-IT" dirty="0" err="1"/>
              <a:t>shall</a:t>
            </a:r>
            <a:r>
              <a:rPr lang="it-IT" dirty="0"/>
              <a:t> be </a:t>
            </a:r>
            <a:r>
              <a:rPr lang="it-IT" dirty="0" err="1"/>
              <a:t>sampled</a:t>
            </a:r>
            <a:r>
              <a:rPr lang="it-IT" dirty="0"/>
              <a:t> </a:t>
            </a:r>
            <a:r>
              <a:rPr lang="it-IT" dirty="0" err="1"/>
              <a:t>simultaneously</a:t>
            </a:r>
            <a:r>
              <a:rPr lang="it-IT" dirty="0"/>
              <a:t>, with </a:t>
            </a:r>
            <a:r>
              <a:rPr lang="it-IT" dirty="0" err="1"/>
              <a:t>different</a:t>
            </a:r>
            <a:r>
              <a:rPr lang="it-IT" dirty="0"/>
              <a:t> </a:t>
            </a:r>
            <a:r>
              <a:rPr lang="it-IT" dirty="0" err="1"/>
              <a:t>priorities</a:t>
            </a:r>
            <a:r>
              <a:rPr lang="it-IT" dirty="0"/>
              <a:t> </a:t>
            </a:r>
            <a:r>
              <a:rPr lang="it-IT" dirty="0" err="1"/>
              <a:t>according</a:t>
            </a:r>
            <a:r>
              <a:rPr lang="it-IT" dirty="0"/>
              <a:t> to the group to </a:t>
            </a:r>
            <a:r>
              <a:rPr lang="it-IT" dirty="0" err="1"/>
              <a:t>which</a:t>
            </a:r>
            <a:r>
              <a:rPr lang="it-IT" dirty="0"/>
              <a:t> </a:t>
            </a:r>
            <a:r>
              <a:rPr lang="it-IT" dirty="0" err="1"/>
              <a:t>they</a:t>
            </a:r>
            <a:r>
              <a:rPr lang="it-IT" dirty="0"/>
              <a:t> </a:t>
            </a:r>
            <a:r>
              <a:rPr lang="it-IT" dirty="0" err="1"/>
              <a:t>belong</a:t>
            </a:r>
            <a:r>
              <a:rPr lang="it-IT" dirty="0"/>
              <a:t> (group 1, 2 or 3 </a:t>
            </a:r>
            <a:r>
              <a:rPr lang="it-IT" dirty="0" err="1"/>
              <a:t>species</a:t>
            </a:r>
            <a:r>
              <a:rPr lang="it-IT" dirty="0"/>
              <a:t>, in </a:t>
            </a:r>
            <a:r>
              <a:rPr lang="it-IT" dirty="0" err="1"/>
              <a:t>that</a:t>
            </a:r>
            <a:r>
              <a:rPr lang="it-IT" dirty="0"/>
              <a:t> </a:t>
            </a:r>
            <a:r>
              <a:rPr lang="it-IT" dirty="0" err="1"/>
              <a:t>order</a:t>
            </a:r>
            <a:r>
              <a:rPr lang="it-IT" dirty="0"/>
              <a:t> of </a:t>
            </a:r>
            <a:r>
              <a:rPr lang="it-IT" dirty="0" err="1"/>
              <a:t>importance</a:t>
            </a:r>
            <a:r>
              <a:rPr lang="it-IT" dirty="0"/>
              <a:t>).</a:t>
            </a:r>
          </a:p>
          <a:p>
            <a:endParaRPr lang="it-IT" dirty="0"/>
          </a:p>
          <a:p>
            <a:endParaRPr lang="it-IT" dirty="0"/>
          </a:p>
          <a:p>
            <a:endParaRPr lang="it-IT" dirty="0"/>
          </a:p>
        </p:txBody>
      </p:sp>
      <p:pic>
        <p:nvPicPr>
          <p:cNvPr id="7" name="Immagine 6">
            <a:extLst>
              <a:ext uri="{FF2B5EF4-FFF2-40B4-BE49-F238E27FC236}">
                <a16:creationId xmlns:a16="http://schemas.microsoft.com/office/drawing/2014/main" id="{41ECF2B4-BFB7-44EC-AA43-8D29F9C2FA7B}"/>
              </a:ext>
            </a:extLst>
          </p:cNvPr>
          <p:cNvPicPr>
            <a:picLocks noChangeAspect="1"/>
          </p:cNvPicPr>
          <p:nvPr/>
        </p:nvPicPr>
        <p:blipFill>
          <a:blip r:embed="rId2"/>
          <a:stretch>
            <a:fillRect/>
          </a:stretch>
        </p:blipFill>
        <p:spPr>
          <a:xfrm>
            <a:off x="0" y="930422"/>
            <a:ext cx="12192000" cy="3479252"/>
          </a:xfrm>
          <a:prstGeom prst="rect">
            <a:avLst/>
          </a:prstGeom>
        </p:spPr>
      </p:pic>
      <p:pic>
        <p:nvPicPr>
          <p:cNvPr id="9" name="Immagine 8">
            <a:extLst>
              <a:ext uri="{FF2B5EF4-FFF2-40B4-BE49-F238E27FC236}">
                <a16:creationId xmlns:a16="http://schemas.microsoft.com/office/drawing/2014/main" id="{46D0CD06-04BF-46BE-992E-BB6C1F339BA2}"/>
              </a:ext>
            </a:extLst>
          </p:cNvPr>
          <p:cNvPicPr>
            <a:picLocks noChangeAspect="1"/>
          </p:cNvPicPr>
          <p:nvPr/>
        </p:nvPicPr>
        <p:blipFill>
          <a:blip r:embed="rId3"/>
          <a:stretch>
            <a:fillRect/>
          </a:stretch>
        </p:blipFill>
        <p:spPr>
          <a:xfrm>
            <a:off x="1179577" y="4479296"/>
            <a:ext cx="3713866" cy="2378704"/>
          </a:xfrm>
          <a:prstGeom prst="rect">
            <a:avLst/>
          </a:prstGeom>
        </p:spPr>
      </p:pic>
      <p:sp>
        <p:nvSpPr>
          <p:cNvPr id="11" name="CasellaDiTesto 10">
            <a:extLst>
              <a:ext uri="{FF2B5EF4-FFF2-40B4-BE49-F238E27FC236}">
                <a16:creationId xmlns:a16="http://schemas.microsoft.com/office/drawing/2014/main" id="{9FC24D65-1F7E-0C15-5718-52631E6A8A60}"/>
              </a:ext>
            </a:extLst>
          </p:cNvPr>
          <p:cNvSpPr txBox="1"/>
          <p:nvPr/>
        </p:nvSpPr>
        <p:spPr>
          <a:xfrm>
            <a:off x="6024372" y="5483982"/>
            <a:ext cx="6167628" cy="369332"/>
          </a:xfrm>
          <a:prstGeom prst="rect">
            <a:avLst/>
          </a:prstGeom>
          <a:noFill/>
        </p:spPr>
        <p:txBody>
          <a:bodyPr wrap="square">
            <a:spAutoFit/>
          </a:bodyPr>
          <a:lstStyle/>
          <a:p>
            <a:r>
              <a:rPr lang="en-US" dirty="0">
                <a:hlinkClick r:id="rId4"/>
              </a:rPr>
              <a:t>WPs and ARs - European Commission</a:t>
            </a:r>
            <a:endParaRPr lang="it-IT" dirty="0"/>
          </a:p>
        </p:txBody>
      </p:sp>
    </p:spTree>
    <p:extLst>
      <p:ext uri="{BB962C8B-B14F-4D97-AF65-F5344CB8AC3E}">
        <p14:creationId xmlns:p14="http://schemas.microsoft.com/office/powerpoint/2010/main" val="2533824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E1B5D2C3-2F69-05A6-92D0-A0A9553B26AE}"/>
              </a:ext>
            </a:extLst>
          </p:cNvPr>
          <p:cNvSpPr txBox="1"/>
          <p:nvPr/>
        </p:nvSpPr>
        <p:spPr>
          <a:xfrm>
            <a:off x="73152" y="126659"/>
            <a:ext cx="9308592" cy="4678204"/>
          </a:xfrm>
          <a:prstGeom prst="rect">
            <a:avLst/>
          </a:prstGeom>
          <a:noFill/>
        </p:spPr>
        <p:txBody>
          <a:bodyPr wrap="square" rtlCol="0">
            <a:spAutoFit/>
          </a:bodyPr>
          <a:lstStyle/>
          <a:p>
            <a:r>
              <a:rPr lang="en-US" sz="2800" dirty="0"/>
              <a:t>How the samples are raised to the total production</a:t>
            </a:r>
            <a:r>
              <a:rPr lang="it-IT" sz="2800" dirty="0"/>
              <a:t>?</a:t>
            </a:r>
          </a:p>
          <a:p>
            <a:endParaRPr lang="it-IT" dirty="0"/>
          </a:p>
          <a:p>
            <a:endParaRPr lang="it-IT" dirty="0"/>
          </a:p>
          <a:p>
            <a:endParaRPr lang="it-IT" dirty="0"/>
          </a:p>
          <a:p>
            <a:pPr marL="342900" indent="-342900">
              <a:buAutoNum type="arabicParenR"/>
            </a:pPr>
            <a:r>
              <a:rPr lang="it-IT" dirty="0" err="1"/>
              <a:t>Vigneau</a:t>
            </a:r>
            <a:r>
              <a:rPr lang="it-IT" dirty="0"/>
              <a:t> &amp; </a:t>
            </a:r>
            <a:r>
              <a:rPr lang="it-IT" dirty="0" err="1"/>
              <a:t>Mahevas</a:t>
            </a: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r>
              <a:rPr lang="it-IT" dirty="0"/>
              <a:t>Trip </a:t>
            </a:r>
            <a:r>
              <a:rPr lang="it-IT" dirty="0" err="1"/>
              <a:t>raising</a:t>
            </a: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endParaRPr lang="it-IT" dirty="0"/>
          </a:p>
          <a:p>
            <a:pPr marL="342900" indent="-342900">
              <a:buAutoNum type="arabicParenR"/>
            </a:pPr>
            <a:r>
              <a:rPr lang="it-IT" dirty="0"/>
              <a:t>Trip </a:t>
            </a:r>
            <a:r>
              <a:rPr lang="it-IT" dirty="0" err="1"/>
              <a:t>raising</a:t>
            </a:r>
            <a:r>
              <a:rPr lang="it-IT" dirty="0"/>
              <a:t> </a:t>
            </a:r>
            <a:r>
              <a:rPr lang="it-IT" dirty="0" err="1"/>
              <a:t>then</a:t>
            </a:r>
            <a:r>
              <a:rPr lang="it-IT" dirty="0"/>
              <a:t> </a:t>
            </a:r>
            <a:r>
              <a:rPr lang="it-IT" dirty="0" err="1"/>
              <a:t>Vigneau</a:t>
            </a:r>
            <a:r>
              <a:rPr lang="it-IT" dirty="0"/>
              <a:t> &amp; </a:t>
            </a:r>
            <a:r>
              <a:rPr lang="it-IT" dirty="0" err="1"/>
              <a:t>Mahevas</a:t>
            </a:r>
            <a:endParaRPr lang="it-IT" dirty="0"/>
          </a:p>
        </p:txBody>
      </p:sp>
      <p:sp>
        <p:nvSpPr>
          <p:cNvPr id="5" name="Segno di moltiplicazione 4">
            <a:extLst>
              <a:ext uri="{FF2B5EF4-FFF2-40B4-BE49-F238E27FC236}">
                <a16:creationId xmlns:a16="http://schemas.microsoft.com/office/drawing/2014/main" id="{71A631AF-F60A-D7F2-7A14-3B236A5952E5}"/>
              </a:ext>
            </a:extLst>
          </p:cNvPr>
          <p:cNvSpPr/>
          <p:nvPr/>
        </p:nvSpPr>
        <p:spPr>
          <a:xfrm>
            <a:off x="2810256" y="1234440"/>
            <a:ext cx="923544" cy="694944"/>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mile 5">
            <a:extLst>
              <a:ext uri="{FF2B5EF4-FFF2-40B4-BE49-F238E27FC236}">
                <a16:creationId xmlns:a16="http://schemas.microsoft.com/office/drawing/2014/main" id="{B70A557D-FAFA-D422-AF9F-F89BFED6B50B}"/>
              </a:ext>
            </a:extLst>
          </p:cNvPr>
          <p:cNvSpPr/>
          <p:nvPr/>
        </p:nvSpPr>
        <p:spPr>
          <a:xfrm>
            <a:off x="3229356" y="2514600"/>
            <a:ext cx="914400" cy="914400"/>
          </a:xfrm>
          <a:prstGeom prst="smileyFac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7" name="Smile 6">
            <a:extLst>
              <a:ext uri="{FF2B5EF4-FFF2-40B4-BE49-F238E27FC236}">
                <a16:creationId xmlns:a16="http://schemas.microsoft.com/office/drawing/2014/main" id="{1522E9FB-527D-33AF-7ACA-A1ED8E2908FA}"/>
              </a:ext>
            </a:extLst>
          </p:cNvPr>
          <p:cNvSpPr/>
          <p:nvPr/>
        </p:nvSpPr>
        <p:spPr>
          <a:xfrm>
            <a:off x="4597908" y="4066032"/>
            <a:ext cx="914400" cy="914400"/>
          </a:xfrm>
          <a:prstGeom prst="smileyFace">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916B20E6-A297-5C5C-CD4F-212FA97F46EB}"/>
              </a:ext>
            </a:extLst>
          </p:cNvPr>
          <p:cNvSpPr txBox="1"/>
          <p:nvPr/>
        </p:nvSpPr>
        <p:spPr>
          <a:xfrm>
            <a:off x="5877306" y="5683103"/>
            <a:ext cx="6121908" cy="923330"/>
          </a:xfrm>
          <a:prstGeom prst="rect">
            <a:avLst/>
          </a:prstGeom>
          <a:noFill/>
        </p:spPr>
        <p:txBody>
          <a:bodyPr wrap="square">
            <a:spAutoFit/>
          </a:bodyPr>
          <a:lstStyle/>
          <a:p>
            <a:pPr marL="0" indent="0">
              <a:buNone/>
            </a:pPr>
            <a:r>
              <a:rPr lang="it-IT" dirty="0">
                <a:ea typeface="Calibri"/>
                <a:cs typeface="Calibri"/>
              </a:rPr>
              <a:t>VIGNEAU J, MAHEVAS S, 2004. Precision in catch </a:t>
            </a:r>
            <a:r>
              <a:rPr lang="it-IT" dirty="0" err="1">
                <a:ea typeface="Calibri"/>
                <a:cs typeface="Calibri"/>
              </a:rPr>
              <a:t>at</a:t>
            </a:r>
            <a:r>
              <a:rPr lang="it-IT" dirty="0">
                <a:ea typeface="Calibri"/>
                <a:cs typeface="Calibri"/>
              </a:rPr>
              <a:t> age data with </a:t>
            </a:r>
            <a:r>
              <a:rPr lang="it-IT" dirty="0" err="1">
                <a:ea typeface="Calibri"/>
                <a:cs typeface="Calibri"/>
              </a:rPr>
              <a:t>regard</a:t>
            </a:r>
            <a:r>
              <a:rPr lang="it-IT" dirty="0">
                <a:ea typeface="Calibri"/>
                <a:cs typeface="Calibri"/>
              </a:rPr>
              <a:t> to sampling design, Working </a:t>
            </a:r>
            <a:r>
              <a:rPr lang="it-IT" dirty="0" err="1">
                <a:ea typeface="Calibri"/>
                <a:cs typeface="Calibri"/>
              </a:rPr>
              <a:t>document</a:t>
            </a:r>
            <a:r>
              <a:rPr lang="it-IT" dirty="0">
                <a:ea typeface="Calibri"/>
                <a:cs typeface="Calibri"/>
              </a:rPr>
              <a:t> for the WKSMFD (Nantes 26-31/01/2004): 26 pp</a:t>
            </a:r>
          </a:p>
        </p:txBody>
      </p:sp>
    </p:spTree>
    <p:extLst>
      <p:ext uri="{BB962C8B-B14F-4D97-AF65-F5344CB8AC3E}">
        <p14:creationId xmlns:p14="http://schemas.microsoft.com/office/powerpoint/2010/main" val="219533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FC0DF-739A-0195-48EE-B6530F75EB26}"/>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7F8E6D8F-4870-ACE4-FC29-AF1431D7E0F2}"/>
              </a:ext>
            </a:extLst>
          </p:cNvPr>
          <p:cNvSpPr txBox="1"/>
          <p:nvPr/>
        </p:nvSpPr>
        <p:spPr>
          <a:xfrm>
            <a:off x="0" y="0"/>
            <a:ext cx="12192000" cy="777521"/>
          </a:xfrm>
          <a:prstGeom prst="rect">
            <a:avLst/>
          </a:prstGeom>
          <a:noFill/>
        </p:spPr>
        <p:txBody>
          <a:bodyPr wrap="square">
            <a:spAutoFit/>
          </a:bodyPr>
          <a:lstStyle/>
          <a:p>
            <a:pPr>
              <a:lnSpc>
                <a:spcPct val="107000"/>
              </a:lnSpc>
              <a:spcAft>
                <a:spcPts val="800"/>
              </a:spcAft>
            </a:pPr>
            <a:r>
              <a:rPr lang="en-US" b="1" i="1" kern="100" dirty="0">
                <a:solidFill>
                  <a:srgbClr val="FF0000"/>
                </a:solidFill>
                <a:latin typeface="Aptos" panose="020B0004020202020204" pitchFamily="34" charset="0"/>
                <a:ea typeface="Aptos" panose="020B0004020202020204" pitchFamily="34" charset="0"/>
                <a:cs typeface="Times New Roman" panose="02020603050405020304" pitchFamily="18" charset="0"/>
              </a:rPr>
              <a:t>1) </a:t>
            </a:r>
            <a:r>
              <a:rPr lang="en-US" sz="1800" b="1" i="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Vigneau</a:t>
            </a:r>
            <a:r>
              <a:rPr lang="en-US" sz="1800" b="1" i="1"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rPr>
              <a:t> &amp; </a:t>
            </a:r>
            <a:r>
              <a:rPr lang="en-US" sz="1800" b="1" i="1" kern="100" dirty="0" err="1">
                <a:solidFill>
                  <a:srgbClr val="FF0000"/>
                </a:solidFill>
                <a:effectLst/>
                <a:latin typeface="Aptos" panose="020B0004020202020204" pitchFamily="34" charset="0"/>
                <a:ea typeface="Aptos" panose="020B0004020202020204" pitchFamily="34" charset="0"/>
                <a:cs typeface="Times New Roman" panose="02020603050405020304" pitchFamily="18" charset="0"/>
              </a:rPr>
              <a:t>Mahevas</a:t>
            </a:r>
            <a:endParaRPr lang="it-IT" sz="18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it-IT"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0" name="CasellaDiTesto 9">
            <a:extLst>
              <a:ext uri="{FF2B5EF4-FFF2-40B4-BE49-F238E27FC236}">
                <a16:creationId xmlns:a16="http://schemas.microsoft.com/office/drawing/2014/main" id="{723A87A8-EBC7-2D2F-AE55-F89459236713}"/>
              </a:ext>
            </a:extLst>
          </p:cNvPr>
          <p:cNvSpPr txBox="1"/>
          <p:nvPr/>
        </p:nvSpPr>
        <p:spPr>
          <a:xfrm>
            <a:off x="0" y="297055"/>
            <a:ext cx="12192000" cy="923330"/>
          </a:xfrm>
          <a:prstGeom prst="rect">
            <a:avLst/>
          </a:prstGeom>
          <a:noFill/>
        </p:spPr>
        <p:txBody>
          <a:bodyPr wrap="square">
            <a:spAutoFit/>
          </a:bodyPr>
          <a:lstStyle/>
          <a:p>
            <a:r>
              <a:rPr lang="en-US" dirty="0"/>
              <a:t>For a given sample (PSU), the </a:t>
            </a:r>
            <a:r>
              <a:rPr lang="en-US" dirty="0" err="1"/>
              <a:t>Vigneau-Mahevas</a:t>
            </a:r>
            <a:r>
              <a:rPr lang="en-US" dirty="0"/>
              <a:t> method treats all the commercial categories sampled as different samples, without taking into account the sample/market ratios of the different categories, which are calculated as the sum of the individuals of the different samples for each length class and extended to the total landings of the stratum.</a:t>
            </a:r>
            <a:endParaRPr lang="it-IT" dirty="0"/>
          </a:p>
        </p:txBody>
      </p:sp>
      <p:pic>
        <p:nvPicPr>
          <p:cNvPr id="9" name="Immagine 8">
            <a:extLst>
              <a:ext uri="{FF2B5EF4-FFF2-40B4-BE49-F238E27FC236}">
                <a16:creationId xmlns:a16="http://schemas.microsoft.com/office/drawing/2014/main" id="{8F6E2C43-6754-88A8-8115-3C0C49AE2C55}"/>
              </a:ext>
            </a:extLst>
          </p:cNvPr>
          <p:cNvPicPr>
            <a:picLocks noChangeAspect="1"/>
          </p:cNvPicPr>
          <p:nvPr/>
        </p:nvPicPr>
        <p:blipFill>
          <a:blip r:embed="rId2"/>
          <a:stretch>
            <a:fillRect/>
          </a:stretch>
        </p:blipFill>
        <p:spPr>
          <a:xfrm>
            <a:off x="0" y="1744138"/>
            <a:ext cx="12192000" cy="3369723"/>
          </a:xfrm>
          <a:prstGeom prst="rect">
            <a:avLst/>
          </a:prstGeom>
        </p:spPr>
      </p:pic>
    </p:spTree>
    <p:extLst>
      <p:ext uri="{BB962C8B-B14F-4D97-AF65-F5344CB8AC3E}">
        <p14:creationId xmlns:p14="http://schemas.microsoft.com/office/powerpoint/2010/main" val="268439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D60A-2C39-6253-FB3E-4226BE9AD964}"/>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EE014792-CF10-D891-5BEC-9B8E44176800}"/>
              </a:ext>
            </a:extLst>
          </p:cNvPr>
          <p:cNvSpPr txBox="1"/>
          <p:nvPr/>
        </p:nvSpPr>
        <p:spPr>
          <a:xfrm>
            <a:off x="0" y="0"/>
            <a:ext cx="12192000" cy="1962973"/>
          </a:xfrm>
          <a:prstGeom prst="rect">
            <a:avLst/>
          </a:prstGeom>
          <a:noFill/>
        </p:spPr>
        <p:txBody>
          <a:bodyPr wrap="square">
            <a:spAutoFit/>
          </a:bodyPr>
          <a:lstStyle/>
          <a:p>
            <a:pPr>
              <a:lnSpc>
                <a:spcPct val="107000"/>
              </a:lnSpc>
              <a:spcAft>
                <a:spcPts val="800"/>
              </a:spcAft>
            </a:pPr>
            <a:r>
              <a:rPr lang="en-US" b="1" i="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2) </a:t>
            </a:r>
            <a:r>
              <a:rPr lang="en-US" sz="1800" b="1" i="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Rising to the trip (no </a:t>
            </a:r>
            <a:r>
              <a:rPr lang="en-US" sz="1800" b="1" i="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Vigneau</a:t>
            </a:r>
            <a:r>
              <a:rPr lang="en-US" sz="1800" b="1" i="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 &amp; </a:t>
            </a:r>
            <a:r>
              <a:rPr lang="en-US" sz="1800" b="1" i="1" kern="100" dirty="0" err="1">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Mahevas</a:t>
            </a:r>
            <a:r>
              <a:rPr lang="en-US" sz="1800" b="1" i="1"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rPr>
              <a:t>)</a:t>
            </a:r>
            <a:endParaRPr lang="it-IT" sz="1800" kern="100" dirty="0">
              <a:solidFill>
                <a:schemeClr val="accent6">
                  <a:lumMod val="75000"/>
                </a:schemeClr>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samples by each commercial categories are raised to the corresponding sample ratio (basically weighted by the subsample applied to each commercial categories). The resulting LFDs for each commercial categories are summed to obtain the final LFD of a given trip. The LFDs are summed to obtain the final sampled LFD (by quarter/year level and métier) and raised according to the ratio between the total weight sampled and the total production provided by the transversal data collection.</a:t>
            </a:r>
          </a:p>
        </p:txBody>
      </p:sp>
      <p:pic>
        <p:nvPicPr>
          <p:cNvPr id="4" name="Immagine 3">
            <a:extLst>
              <a:ext uri="{FF2B5EF4-FFF2-40B4-BE49-F238E27FC236}">
                <a16:creationId xmlns:a16="http://schemas.microsoft.com/office/drawing/2014/main" id="{9A06669E-0CDC-4A47-D48E-9CFC2224DCEC}"/>
              </a:ext>
            </a:extLst>
          </p:cNvPr>
          <p:cNvPicPr>
            <a:picLocks noChangeAspect="1"/>
          </p:cNvPicPr>
          <p:nvPr/>
        </p:nvPicPr>
        <p:blipFill>
          <a:blip r:embed="rId2"/>
          <a:stretch>
            <a:fillRect/>
          </a:stretch>
        </p:blipFill>
        <p:spPr>
          <a:xfrm>
            <a:off x="0" y="1879578"/>
            <a:ext cx="12192000" cy="4978422"/>
          </a:xfrm>
          <a:prstGeom prst="rect">
            <a:avLst/>
          </a:prstGeom>
        </p:spPr>
      </p:pic>
    </p:spTree>
    <p:extLst>
      <p:ext uri="{BB962C8B-B14F-4D97-AF65-F5344CB8AC3E}">
        <p14:creationId xmlns:p14="http://schemas.microsoft.com/office/powerpoint/2010/main" val="4203853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BE825-E4D8-F2C3-B55F-51F008E3595E}"/>
            </a:ext>
          </a:extLst>
        </p:cNvPr>
        <p:cNvGrpSpPr/>
        <p:nvPr/>
      </p:nvGrpSpPr>
      <p:grpSpPr>
        <a:xfrm>
          <a:off x="0" y="0"/>
          <a:ext cx="0" cy="0"/>
          <a:chOff x="0" y="0"/>
          <a:chExt cx="0" cy="0"/>
        </a:xfrm>
      </p:grpSpPr>
      <p:sp>
        <p:nvSpPr>
          <p:cNvPr id="5" name="CasellaDiTesto 4">
            <a:extLst>
              <a:ext uri="{FF2B5EF4-FFF2-40B4-BE49-F238E27FC236}">
                <a16:creationId xmlns:a16="http://schemas.microsoft.com/office/drawing/2014/main" id="{8FD7AF9F-E8A3-D8F7-C997-446DB16DE3E0}"/>
              </a:ext>
            </a:extLst>
          </p:cNvPr>
          <p:cNvSpPr txBox="1"/>
          <p:nvPr/>
        </p:nvSpPr>
        <p:spPr>
          <a:xfrm>
            <a:off x="0" y="0"/>
            <a:ext cx="12192000" cy="2658292"/>
          </a:xfrm>
          <a:prstGeom prst="rect">
            <a:avLst/>
          </a:prstGeom>
          <a:noFill/>
        </p:spPr>
        <p:txBody>
          <a:bodyPr wrap="square">
            <a:spAutoFit/>
          </a:bodyPr>
          <a:lstStyle/>
          <a:p>
            <a:pPr>
              <a:lnSpc>
                <a:spcPct val="107000"/>
              </a:lnSpc>
              <a:spcAft>
                <a:spcPts val="800"/>
              </a:spcAft>
            </a:pPr>
            <a:r>
              <a:rPr lang="en-US"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3) </a:t>
            </a:r>
            <a:r>
              <a:rPr lang="en-US"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LFD raised to the trip are used as input in the </a:t>
            </a:r>
            <a:r>
              <a:rPr lang="en-US" b="1" kern="100" dirty="0" err="1">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Vigneau</a:t>
            </a:r>
            <a:r>
              <a:rPr lang="en-US"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 &amp; </a:t>
            </a:r>
            <a:r>
              <a:rPr lang="en-US" b="1" kern="100" dirty="0" err="1">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Mahevas</a:t>
            </a:r>
            <a:r>
              <a:rPr lang="en-US" b="1" kern="100" dirty="0">
                <a:solidFill>
                  <a:schemeClr val="accent6">
                    <a:lumMod val="75000"/>
                  </a:schemeClr>
                </a:solidFill>
                <a:latin typeface="Aptos" panose="020B0004020202020204" pitchFamily="34" charset="0"/>
                <a:ea typeface="Aptos" panose="020B0004020202020204" pitchFamily="34" charset="0"/>
                <a:cs typeface="Times New Roman" panose="02020603050405020304" pitchFamily="18" charset="0"/>
              </a:rPr>
              <a:t> process</a:t>
            </a:r>
          </a:p>
          <a:p>
            <a:pPr>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LFDs by commercial category are raised to the corresponding sample ratio. For example, with 3 categories for </a:t>
            </a:r>
            <a:r>
              <a:rPr lang="en-US" sz="1800" i="1" kern="100" dirty="0">
                <a:effectLst/>
                <a:latin typeface="Aptos" panose="020B0004020202020204" pitchFamily="34" charset="0"/>
                <a:ea typeface="Aptos" panose="020B0004020202020204" pitchFamily="34" charset="0"/>
                <a:cs typeface="Times New Roman" panose="02020603050405020304" pitchFamily="18" charset="0"/>
              </a:rPr>
              <a:t>A. </a:t>
            </a:r>
            <a:r>
              <a:rPr lang="en-US" sz="1800" i="1" kern="100" dirty="0" err="1">
                <a:effectLst/>
                <a:latin typeface="Aptos" panose="020B0004020202020204" pitchFamily="34" charset="0"/>
                <a:ea typeface="Aptos" panose="020B0004020202020204" pitchFamily="34" charset="0"/>
                <a:cs typeface="Times New Roman" panose="02020603050405020304" pitchFamily="18" charset="0"/>
              </a:rPr>
              <a:t>antennatus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category 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as sampled 5kg out of 5kg caught sample ratio (5/5=1),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category II</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as sampled 5kg out of 10kg observed (5/10=0.5) and for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category III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as sampled 5kg out of 20kg observed (5/20=0.25).These 'extended' LFDs are then added together to produce a single commercial LFD, which is corrected in its numerosity by length class by multiplying each length class by the total sample ratio (in this case sample weight 5+5+5=15 and total weight 5+10+20=35 giving a total sample ratio = 15/35) and used as input (single LFD observation) in the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Vigneau-Mahevas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calculation process.</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endParaRPr lang="it-IT"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Immagine 3">
            <a:extLst>
              <a:ext uri="{FF2B5EF4-FFF2-40B4-BE49-F238E27FC236}">
                <a16:creationId xmlns:a16="http://schemas.microsoft.com/office/drawing/2014/main" id="{04AE3CEB-0D79-7BE9-2CF5-241FB23BF8AE}"/>
              </a:ext>
            </a:extLst>
          </p:cNvPr>
          <p:cNvPicPr>
            <a:picLocks noChangeAspect="1"/>
          </p:cNvPicPr>
          <p:nvPr/>
        </p:nvPicPr>
        <p:blipFill>
          <a:blip r:embed="rId2"/>
          <a:stretch>
            <a:fillRect/>
          </a:stretch>
        </p:blipFill>
        <p:spPr>
          <a:xfrm>
            <a:off x="0" y="2167128"/>
            <a:ext cx="12192000" cy="4690872"/>
          </a:xfrm>
          <a:prstGeom prst="rect">
            <a:avLst/>
          </a:prstGeom>
        </p:spPr>
      </p:pic>
    </p:spTree>
    <p:extLst>
      <p:ext uri="{BB962C8B-B14F-4D97-AF65-F5344CB8AC3E}">
        <p14:creationId xmlns:p14="http://schemas.microsoft.com/office/powerpoint/2010/main" val="3911894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348E39B4-86DD-7E09-5200-3A9348DE227E}"/>
              </a:ext>
            </a:extLst>
          </p:cNvPr>
          <p:cNvPicPr>
            <a:picLocks noChangeAspect="1"/>
          </p:cNvPicPr>
          <p:nvPr/>
        </p:nvPicPr>
        <p:blipFill>
          <a:blip r:embed="rId2"/>
          <a:stretch>
            <a:fillRect/>
          </a:stretch>
        </p:blipFill>
        <p:spPr>
          <a:xfrm>
            <a:off x="0" y="910040"/>
            <a:ext cx="12192000" cy="2887080"/>
          </a:xfrm>
          <a:prstGeom prst="rect">
            <a:avLst/>
          </a:prstGeom>
        </p:spPr>
      </p:pic>
      <p:sp>
        <p:nvSpPr>
          <p:cNvPr id="6" name="CasellaDiTesto 5">
            <a:extLst>
              <a:ext uri="{FF2B5EF4-FFF2-40B4-BE49-F238E27FC236}">
                <a16:creationId xmlns:a16="http://schemas.microsoft.com/office/drawing/2014/main" id="{A4E8B133-2D36-BB7B-628D-5FA5C577E883}"/>
              </a:ext>
            </a:extLst>
          </p:cNvPr>
          <p:cNvSpPr txBox="1"/>
          <p:nvPr/>
        </p:nvSpPr>
        <p:spPr>
          <a:xfrm>
            <a:off x="457200" y="521208"/>
            <a:ext cx="9729216" cy="369332"/>
          </a:xfrm>
          <a:prstGeom prst="rect">
            <a:avLst/>
          </a:prstGeom>
          <a:noFill/>
        </p:spPr>
        <p:txBody>
          <a:bodyPr wrap="square" rtlCol="0">
            <a:spAutoFit/>
          </a:bodyPr>
          <a:lstStyle/>
          <a:p>
            <a:r>
              <a:rPr lang="it-IT" dirty="0" err="1"/>
              <a:t>As</a:t>
            </a:r>
            <a:r>
              <a:rPr lang="it-IT" dirty="0"/>
              <a:t> </a:t>
            </a:r>
            <a:r>
              <a:rPr lang="it-IT" dirty="0" err="1"/>
              <a:t>said</a:t>
            </a:r>
            <a:r>
              <a:rPr lang="it-IT" dirty="0"/>
              <a:t>, the </a:t>
            </a:r>
            <a:r>
              <a:rPr lang="it-IT" dirty="0" err="1"/>
              <a:t>resulting</a:t>
            </a:r>
            <a:r>
              <a:rPr lang="it-IT" dirty="0"/>
              <a:t> </a:t>
            </a:r>
            <a:r>
              <a:rPr lang="it-IT" dirty="0" err="1"/>
              <a:t>LFDs</a:t>
            </a:r>
            <a:r>
              <a:rPr lang="it-IT" dirty="0"/>
              <a:t> are the input for the M&amp;V </a:t>
            </a:r>
            <a:r>
              <a:rPr lang="it-IT" dirty="0" err="1"/>
              <a:t>process</a:t>
            </a:r>
            <a:r>
              <a:rPr lang="it-IT" dirty="0"/>
              <a:t> to </a:t>
            </a:r>
            <a:r>
              <a:rPr lang="it-IT" dirty="0" err="1"/>
              <a:t>get</a:t>
            </a:r>
            <a:r>
              <a:rPr lang="it-IT" dirty="0"/>
              <a:t> the </a:t>
            </a:r>
            <a:r>
              <a:rPr lang="it-IT" dirty="0" err="1"/>
              <a:t>raised</a:t>
            </a:r>
            <a:r>
              <a:rPr lang="it-IT" dirty="0"/>
              <a:t> LFD</a:t>
            </a:r>
          </a:p>
        </p:txBody>
      </p:sp>
    </p:spTree>
    <p:extLst>
      <p:ext uri="{BB962C8B-B14F-4D97-AF65-F5344CB8AC3E}">
        <p14:creationId xmlns:p14="http://schemas.microsoft.com/office/powerpoint/2010/main" val="1531956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2708B-62CD-4C54-BC9C-F62BA6AF8BB1}"/>
            </a:ext>
          </a:extLst>
        </p:cNvPr>
        <p:cNvGrpSpPr/>
        <p:nvPr/>
      </p:nvGrpSpPr>
      <p:grpSpPr>
        <a:xfrm>
          <a:off x="0" y="0"/>
          <a:ext cx="0" cy="0"/>
          <a:chOff x="0" y="0"/>
          <a:chExt cx="0" cy="0"/>
        </a:xfrm>
      </p:grpSpPr>
      <p:graphicFrame>
        <p:nvGraphicFramePr>
          <p:cNvPr id="5" name="Grafico 4">
            <a:extLst>
              <a:ext uri="{FF2B5EF4-FFF2-40B4-BE49-F238E27FC236}">
                <a16:creationId xmlns:a16="http://schemas.microsoft.com/office/drawing/2014/main" id="{966FD03A-0702-1423-3E5E-92197868414A}"/>
              </a:ext>
            </a:extLst>
          </p:cNvPr>
          <p:cNvGraphicFramePr>
            <a:graphicFrameLocks/>
          </p:cNvGraphicFramePr>
          <p:nvPr>
            <p:extLst>
              <p:ext uri="{D42A27DB-BD31-4B8C-83A1-F6EECF244321}">
                <p14:modId xmlns:p14="http://schemas.microsoft.com/office/powerpoint/2010/main" val="1913819951"/>
              </p:ext>
            </p:extLst>
          </p:nvPr>
        </p:nvGraphicFramePr>
        <p:xfrm>
          <a:off x="1"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2312169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Έγγραφο" ma:contentTypeID="0x01010060DC4123ED56FC439ECC7FB0707F01E2" ma:contentTypeVersion="4" ma:contentTypeDescription="Δημιουργία νέου εγγράφου" ma:contentTypeScope="" ma:versionID="a33fb319e921f99aa5a3eff9f607b7c0">
  <xsd:schema xmlns:xsd="http://www.w3.org/2001/XMLSchema" xmlns:xs="http://www.w3.org/2001/XMLSchema" xmlns:p="http://schemas.microsoft.com/office/2006/metadata/properties" xmlns:ns2="e3df9749-23e7-48f4-8166-c91eef933ef2" targetNamespace="http://schemas.microsoft.com/office/2006/metadata/properties" ma:root="true" ma:fieldsID="4549da64e4f69ed075e2bdd5df8a1197" ns2:_="">
    <xsd:import namespace="e3df9749-23e7-48f4-8166-c91eef933e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f9749-23e7-48f4-8166-c91eef933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0181342-1BDA-4044-890C-903402059E3E}"/>
</file>

<file path=customXml/itemProps2.xml><?xml version="1.0" encoding="utf-8"?>
<ds:datastoreItem xmlns:ds="http://schemas.openxmlformats.org/officeDocument/2006/customXml" ds:itemID="{2AEF5486-CBD1-4217-8B81-2A2CA1C600B2}"/>
</file>

<file path=customXml/itemProps3.xml><?xml version="1.0" encoding="utf-8"?>
<ds:datastoreItem xmlns:ds="http://schemas.openxmlformats.org/officeDocument/2006/customXml" ds:itemID="{2C94A7B2-FD43-404A-B3DD-E5622DC4D6DF}"/>
</file>

<file path=docProps/app.xml><?xml version="1.0" encoding="utf-8"?>
<Properties xmlns="http://schemas.openxmlformats.org/officeDocument/2006/extended-properties" xmlns:vt="http://schemas.openxmlformats.org/officeDocument/2006/docPropsVTypes">
  <TotalTime>385</TotalTime>
  <Words>1716</Words>
  <Application>Microsoft Office PowerPoint</Application>
  <PresentationFormat>Widescreen</PresentationFormat>
  <Paragraphs>114</Paragraphs>
  <Slides>17</Slides>
  <Notes>2</Notes>
  <HiddenSlides>0</HiddenSlides>
  <MMClips>0</MMClips>
  <ScaleCrop>false</ScaleCrop>
  <HeadingPairs>
    <vt:vector size="8" baseType="variant">
      <vt:variant>
        <vt:lpstr>Caratteri utilizzati</vt:lpstr>
      </vt:variant>
      <vt:variant>
        <vt:i4>7</vt:i4>
      </vt:variant>
      <vt:variant>
        <vt:lpstr>Tema</vt:lpstr>
      </vt:variant>
      <vt:variant>
        <vt:i4>1</vt:i4>
      </vt:variant>
      <vt:variant>
        <vt:lpstr>Server OLE incorporati</vt:lpstr>
      </vt:variant>
      <vt:variant>
        <vt:i4>1</vt:i4>
      </vt:variant>
      <vt:variant>
        <vt:lpstr>Titoli diapositive</vt:lpstr>
      </vt:variant>
      <vt:variant>
        <vt:i4>17</vt:i4>
      </vt:variant>
    </vt:vector>
  </HeadingPairs>
  <TitlesOfParts>
    <vt:vector size="26" baseType="lpstr">
      <vt:lpstr>Aptos</vt:lpstr>
      <vt:lpstr>Aptos Display</vt:lpstr>
      <vt:lpstr>Arial</vt:lpstr>
      <vt:lpstr>Calibri</vt:lpstr>
      <vt:lpstr>Calibri Light</vt:lpstr>
      <vt:lpstr>Gothic A1</vt:lpstr>
      <vt:lpstr>Gothic A1 Light</vt:lpstr>
      <vt:lpstr>Tema di Office</vt:lpstr>
      <vt:lpstr>Grafico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RAISING OF LENGTHS OF LANDINGS  Minimum requirements for the raising of the sample data to landings</vt:lpstr>
      <vt:lpstr>Presentazione standard di PowerPoint</vt:lpstr>
      <vt:lpstr>RAISING OF LENGTHS OF DISCARDS </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Alessandro Mannini</dc:creator>
  <cp:lastModifiedBy>Alessandro Mannini</cp:lastModifiedBy>
  <cp:revision>1</cp:revision>
  <dcterms:created xsi:type="dcterms:W3CDTF">2025-01-10T13:46:35Z</dcterms:created>
  <dcterms:modified xsi:type="dcterms:W3CDTF">2025-01-16T13:25:48Z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0x01010060DC4123ED56FC439ECC7FB0707F01E2</vt:lpwstr>
  </property>
</Properties>
</file>